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25"/>
  </p:notesMasterIdLst>
  <p:handoutMasterIdLst>
    <p:handoutMasterId r:id="rId26"/>
  </p:handoutMasterIdLst>
  <p:sldIdLst>
    <p:sldId id="257" r:id="rId3"/>
    <p:sldId id="258" r:id="rId4"/>
    <p:sldId id="376" r:id="rId5"/>
    <p:sldId id="377" r:id="rId6"/>
    <p:sldId id="324" r:id="rId7"/>
    <p:sldId id="321" r:id="rId8"/>
    <p:sldId id="384" r:id="rId9"/>
    <p:sldId id="363" r:id="rId10"/>
    <p:sldId id="334" r:id="rId11"/>
    <p:sldId id="385" r:id="rId12"/>
    <p:sldId id="271" r:id="rId13"/>
    <p:sldId id="273" r:id="rId14"/>
    <p:sldId id="277" r:id="rId15"/>
    <p:sldId id="263" r:id="rId16"/>
    <p:sldId id="382" r:id="rId17"/>
    <p:sldId id="264" r:id="rId18"/>
    <p:sldId id="392" r:id="rId19"/>
    <p:sldId id="262" r:id="rId20"/>
    <p:sldId id="259" r:id="rId21"/>
    <p:sldId id="260" r:id="rId22"/>
    <p:sldId id="261" r:id="rId23"/>
    <p:sldId id="268" r:id="rId24"/>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38"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7DB91663-9991-4308-A703-AEA2C1650EDD}" type="datetimeFigureOut">
              <a:rPr lang="fr-CH" smtClean="0"/>
              <a:t>22.09.2026</a:t>
            </a:fld>
            <a:endParaRPr lang="fr-CH"/>
          </a:p>
        </p:txBody>
      </p:sp>
      <p:sp>
        <p:nvSpPr>
          <p:cNvPr id="4" name="Espace réservé du pied de page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477F99BD-4289-41E7-AFD1-975F1F87C1E6}" type="slidenum">
              <a:rPr lang="fr-CH" smtClean="0"/>
              <a:t>‹N°›</a:t>
            </a:fld>
            <a:endParaRPr lang="fr-CH"/>
          </a:p>
        </p:txBody>
      </p:sp>
    </p:spTree>
    <p:extLst>
      <p:ext uri="{BB962C8B-B14F-4D97-AF65-F5344CB8AC3E}">
        <p14:creationId xmlns:p14="http://schemas.microsoft.com/office/powerpoint/2010/main" val="38486150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C64AEEE-EDC0-4785-9466-61703FB81A26}" type="datetimeFigureOut">
              <a:rPr lang="fr-CH" smtClean="0"/>
              <a:t>22.09.2026</a:t>
            </a:fld>
            <a:endParaRPr lang="fr-CH"/>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A79CB48-FE8E-46CF-B11B-B8DD37E65700}" type="slidenum">
              <a:rPr lang="fr-CH" smtClean="0"/>
              <a:t>‹N°›</a:t>
            </a:fld>
            <a:endParaRPr lang="fr-CH"/>
          </a:p>
        </p:txBody>
      </p:sp>
    </p:spTree>
    <p:extLst>
      <p:ext uri="{BB962C8B-B14F-4D97-AF65-F5344CB8AC3E}">
        <p14:creationId xmlns:p14="http://schemas.microsoft.com/office/powerpoint/2010/main" val="3167075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DB31C8B-9596-4389-9C5D-FC94CFCAEB4E}" type="slidenum">
              <a:rPr lang="fr-CH" altLang="fr-FR" smtClean="0"/>
              <a:pPr/>
              <a:t>1</a:t>
            </a:fld>
            <a:endParaRPr lang="fr-CH" altLang="fr-FR"/>
          </a:p>
        </p:txBody>
      </p:sp>
      <p:sp>
        <p:nvSpPr>
          <p:cNvPr id="29699" name="Rectangle 2"/>
          <p:cNvSpPr>
            <a:spLocks noGrp="1" noRot="1" noChangeAspect="1" noChangeArrowheads="1" noTextEdit="1"/>
          </p:cNvSpPr>
          <p:nvPr>
            <p:ph type="sldImg"/>
          </p:nvPr>
        </p:nvSpPr>
        <p:spPr>
          <a:xfrm>
            <a:off x="917575" y="744538"/>
            <a:ext cx="4962525" cy="3722687"/>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À la fin du 1</a:t>
            </a:r>
            <a:r>
              <a:rPr lang="fr-FR" baseline="30000" dirty="0">
                <a:latin typeface="Arial" panose="020B0604020202020204" pitchFamily="34" charset="0"/>
                <a:ea typeface="Times New Roman" panose="02020603050405020304" pitchFamily="18" charset="0"/>
                <a:cs typeface="Times New Roman" panose="02020603050405020304" pitchFamily="18" charset="0"/>
              </a:rPr>
              <a:t>er</a:t>
            </a:r>
            <a:r>
              <a:rPr lang="fr-FR" dirty="0">
                <a:latin typeface="Arial" panose="020B0604020202020204" pitchFamily="34" charset="0"/>
                <a:ea typeface="Times New Roman" panose="02020603050405020304" pitchFamily="18" charset="0"/>
                <a:cs typeface="Times New Roman" panose="02020603050405020304" pitchFamily="18" charset="0"/>
              </a:rPr>
              <a:t> semestre en 9</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l’élève peut également passer du niveau 1 au niveau 2 et vice-versa. Là aussi, les conditions sont inchangées.</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À la fin du 1</a:t>
            </a:r>
            <a:r>
              <a:rPr lang="fr-FR" baseline="30000" dirty="0">
                <a:latin typeface="Arial" panose="020B0604020202020204" pitchFamily="34" charset="0"/>
                <a:ea typeface="Times New Roman" panose="02020603050405020304" pitchFamily="18" charset="0"/>
                <a:cs typeface="Times New Roman" panose="02020603050405020304" pitchFamily="18" charset="0"/>
              </a:rPr>
              <a:t>er</a:t>
            </a:r>
            <a:r>
              <a:rPr lang="fr-FR" dirty="0">
                <a:latin typeface="Arial" panose="020B0604020202020204" pitchFamily="34" charset="0"/>
                <a:ea typeface="Times New Roman" panose="02020603050405020304" pitchFamily="18" charset="0"/>
                <a:cs typeface="Times New Roman" panose="02020603050405020304" pitchFamily="18" charset="0"/>
              </a:rPr>
              <a:t> semestre en 10</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comme en 11</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l’élève peut uniquement changer de niveau.</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Ce sont toujours les mêmes conditions qui s’appliquent</a:t>
            </a:r>
          </a:p>
          <a:p>
            <a:pPr defTabSz="882213">
              <a:defRPr/>
            </a:pPr>
            <a:endParaRPr lang="fr-FR"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pPr>
              <a:defRPr/>
            </a:pPr>
            <a:fld id="{566E033F-9DE9-44B7-85EE-2AB0F8F390C7}" type="slidenum">
              <a:rPr lang="fr-CH" smtClean="0"/>
              <a:pPr>
                <a:defRPr/>
              </a:pPr>
              <a:t>5</a:t>
            </a:fld>
            <a:endParaRPr lang="fr-CH"/>
          </a:p>
        </p:txBody>
      </p:sp>
    </p:spTree>
    <p:extLst>
      <p:ext uri="{BB962C8B-B14F-4D97-AF65-F5344CB8AC3E}">
        <p14:creationId xmlns:p14="http://schemas.microsoft.com/office/powerpoint/2010/main" val="1468957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Pour sa promotion de la 9</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à la 10</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comme de la 10</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à la 11</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l’élève doit obtenir, dans le groupe principal et dans le groupe restreint, des totaux de points correspondant à une moyenne de 4 au minimum.</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En fin de 9</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cela correspond à 44 points au minimum dans le groupe principal composé de 11 disciplines, …</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 et 16 points au minimum dans le groupe restreint composé de 4 disciplines (pour rappel : français, mathématiques, allemand et option).</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Ces conditions restent les mêmes en fin de 10</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en voie générale.</a:t>
            </a:r>
          </a:p>
          <a:p>
            <a:pPr defTabSz="882213">
              <a:defRPr/>
            </a:pPr>
            <a:r>
              <a:rPr lang="fr-FR" b="1" dirty="0">
                <a:latin typeface="Arial" panose="020B0604020202020204" pitchFamily="34" charset="0"/>
                <a:ea typeface="Times New Roman" panose="02020603050405020304" pitchFamily="18" charset="0"/>
                <a:cs typeface="Times New Roman" panose="02020603050405020304" pitchFamily="18" charset="0"/>
              </a:rPr>
              <a:t>CLIC</a:t>
            </a: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En 10</a:t>
            </a:r>
            <a:r>
              <a:rPr lang="fr-FR" baseline="30000" dirty="0">
                <a:latin typeface="Arial" panose="020B0604020202020204" pitchFamily="34" charset="0"/>
                <a:ea typeface="Times New Roman" panose="02020603050405020304" pitchFamily="18" charset="0"/>
                <a:cs typeface="Times New Roman" panose="02020603050405020304" pitchFamily="18" charset="0"/>
              </a:rPr>
              <a:t>e</a:t>
            </a:r>
            <a:r>
              <a:rPr lang="fr-FR" dirty="0">
                <a:latin typeface="Arial" panose="020B0604020202020204" pitchFamily="34" charset="0"/>
                <a:ea typeface="Times New Roman" panose="02020603050405020304" pitchFamily="18" charset="0"/>
                <a:cs typeface="Times New Roman" panose="02020603050405020304" pitchFamily="18" charset="0"/>
              </a:rPr>
              <a:t> année, les élèves de voie prégymnasiale ne suivent pas d’activités créatrices et manuelles. Le groupe principal passe donc à 10 disciplines, ce qui abaisse le seuil à 40 points</a:t>
            </a:r>
            <a:endParaRPr lang="fr-CH" dirty="0">
              <a:latin typeface="Arial" panose="020B0604020202020204" pitchFamily="34" charset="0"/>
              <a:ea typeface="Times New Roman" panose="02020603050405020304" pitchFamily="18" charset="0"/>
              <a:cs typeface="Times New Roman" panose="02020603050405020304" pitchFamily="18" charset="0"/>
            </a:endParaRPr>
          </a:p>
          <a:p>
            <a:pPr defTabSz="882213">
              <a:defRPr/>
            </a:pPr>
            <a:r>
              <a:rPr lang="fr-FR" dirty="0">
                <a:latin typeface="Arial" panose="020B0604020202020204" pitchFamily="34" charset="0"/>
                <a:ea typeface="Times New Roman" panose="02020603050405020304" pitchFamily="18" charset="0"/>
                <a:cs typeface="Times New Roman" panose="02020603050405020304" pitchFamily="18" charset="0"/>
              </a:rPr>
              <a:t>Dans une continuité avec le système précédent, le seuil pour les situations de cas limites est d’1 point au maximum en voie générale, et d’</a:t>
            </a:r>
            <a:r>
              <a:rPr lang="fr-CH" dirty="0"/>
              <a:t>½ point au maximum en voie prégymnasiale.</a:t>
            </a:r>
            <a:endParaRPr lang="fr-FR"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pPr>
              <a:defRPr/>
            </a:pPr>
            <a:fld id="{566E033F-9DE9-44B7-85EE-2AB0F8F390C7}" type="slidenum">
              <a:rPr lang="fr-CH" smtClean="0"/>
              <a:pPr>
                <a:defRPr/>
              </a:pPr>
              <a:t>6</a:t>
            </a:fld>
            <a:endParaRPr lang="fr-CH"/>
          </a:p>
        </p:txBody>
      </p:sp>
    </p:spTree>
    <p:extLst>
      <p:ext uri="{BB962C8B-B14F-4D97-AF65-F5344CB8AC3E}">
        <p14:creationId xmlns:p14="http://schemas.microsoft.com/office/powerpoint/2010/main" val="3395501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fr-FR"/>
              <a:t>Modifiez le style du titre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BE70458-E3B2-4118-8BBC-978FFEE1103F}" type="datetimeFigureOut">
              <a:rPr lang="fr-CH" smtClean="0"/>
              <a:t>22.09.2026</a:t>
            </a:fld>
            <a:endParaRPr lang="fr-CH"/>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fr-CH"/>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350C163-9342-45EE-AA63-3F4C39050D0A}" type="slidenum">
              <a:rPr lang="fr-CH" smtClean="0"/>
              <a:t>‹N°›</a:t>
            </a:fld>
            <a:endParaRPr lang="fr-CH"/>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E70458-E3B2-4118-8BBC-978FFEE1103F}"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fr-FR"/>
              <a:t>Modifiez le style du titre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9BE70458-E3B2-4118-8BBC-978FFEE1103F}"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9BE70458-E3B2-4118-8BBC-978FFEE1103F}"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7" name="Slide Number Placeholder 6"/>
          <p:cNvSpPr>
            <a:spLocks noGrp="1"/>
          </p:cNvSpPr>
          <p:nvPr>
            <p:ph type="sldNum" sz="quarter" idx="12"/>
          </p:nvPr>
        </p:nvSpPr>
        <p:spPr/>
        <p:txBody>
          <a:bodyPr/>
          <a:lstStyle/>
          <a:p>
            <a:fld id="{D350C163-9342-45EE-AA63-3F4C39050D0A}" type="slidenum">
              <a:rPr lang="fr-CH" smtClean="0"/>
              <a:t>‹N°›</a:t>
            </a:fld>
            <a:endParaRPr lang="fr-CH"/>
          </a:p>
        </p:txBody>
      </p:sp>
      <p:sp>
        <p:nvSpPr>
          <p:cNvPr id="9" name="Content Placeholder 8"/>
          <p:cNvSpPr>
            <a:spLocks noGrp="1"/>
          </p:cNvSpPr>
          <p:nvPr>
            <p:ph sz="quarter" idx="13"/>
          </p:nvPr>
        </p:nvSpPr>
        <p:spPr>
          <a:xfrm>
            <a:off x="1042416" y="2313432"/>
            <a:ext cx="3419856" cy="34930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9BE70458-E3B2-4118-8BBC-978FFEE1103F}" type="datetimeFigureOut">
              <a:rPr lang="fr-CH" smtClean="0"/>
              <a:t>22.09.2026</a:t>
            </a:fld>
            <a:endParaRPr lang="fr-CH"/>
          </a:p>
        </p:txBody>
      </p:sp>
      <p:sp>
        <p:nvSpPr>
          <p:cNvPr id="8" name="Footer Placeholder 7"/>
          <p:cNvSpPr>
            <a:spLocks noGrp="1"/>
          </p:cNvSpPr>
          <p:nvPr>
            <p:ph type="ftr" sz="quarter" idx="11"/>
          </p:nvPr>
        </p:nvSpPr>
        <p:spPr/>
        <p:txBody>
          <a:bodyPr/>
          <a:lstStyle/>
          <a:p>
            <a:endParaRPr lang="fr-CH"/>
          </a:p>
        </p:txBody>
      </p:sp>
      <p:sp>
        <p:nvSpPr>
          <p:cNvPr id="9" name="Slide Number Placeholder 8"/>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9BE70458-E3B2-4118-8BBC-978FFEE1103F}" type="datetimeFigureOut">
              <a:rPr lang="fr-CH" smtClean="0"/>
              <a:t>22.09.2026</a:t>
            </a:fld>
            <a:endParaRPr lang="fr-CH"/>
          </a:p>
        </p:txBody>
      </p:sp>
      <p:sp>
        <p:nvSpPr>
          <p:cNvPr id="4" name="Footer Placeholder 3"/>
          <p:cNvSpPr>
            <a:spLocks noGrp="1"/>
          </p:cNvSpPr>
          <p:nvPr>
            <p:ph type="ftr" sz="quarter" idx="11"/>
          </p:nvPr>
        </p:nvSpPr>
        <p:spPr/>
        <p:txBody>
          <a:bodyPr/>
          <a:lstStyle/>
          <a:p>
            <a:endParaRPr lang="fr-CH"/>
          </a:p>
        </p:txBody>
      </p:sp>
      <p:sp>
        <p:nvSpPr>
          <p:cNvPr id="5" name="Slide Number Placeholder 4"/>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70458-E3B2-4118-8BBC-978FFEE1103F}" type="datetimeFigureOut">
              <a:rPr lang="fr-CH" smtClean="0"/>
              <a:t>22.09.2026</a:t>
            </a:fld>
            <a:endParaRPr lang="fr-CH"/>
          </a:p>
        </p:txBody>
      </p:sp>
      <p:sp>
        <p:nvSpPr>
          <p:cNvPr id="3" name="Footer Placeholder 2"/>
          <p:cNvSpPr>
            <a:spLocks noGrp="1"/>
          </p:cNvSpPr>
          <p:nvPr>
            <p:ph type="ftr" sz="quarter" idx="11"/>
          </p:nvPr>
        </p:nvSpPr>
        <p:spPr/>
        <p:txBody>
          <a:bodyPr/>
          <a:lstStyle/>
          <a:p>
            <a:endParaRPr lang="fr-CH"/>
          </a:p>
        </p:txBody>
      </p:sp>
      <p:sp>
        <p:nvSpPr>
          <p:cNvPr id="4" name="Slide Number Placeholder 3"/>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BE70458-E3B2-4118-8BBC-978FFEE1103F}" type="datetimeFigureOut">
              <a:rPr lang="fr-CH" smtClean="0"/>
              <a:t>22.09.2026</a:t>
            </a:fld>
            <a:endParaRPr lang="fr-CH"/>
          </a:p>
        </p:txBody>
      </p:sp>
      <p:sp>
        <p:nvSpPr>
          <p:cNvPr id="7" name="Slide Number Placeholder 6"/>
          <p:cNvSpPr>
            <a:spLocks noGrp="1"/>
          </p:cNvSpPr>
          <p:nvPr>
            <p:ph type="sldNum" sz="quarter" idx="12"/>
          </p:nvPr>
        </p:nvSpPr>
        <p:spPr/>
        <p:txBody>
          <a:bodyPr/>
          <a:lstStyle/>
          <a:p>
            <a:fld id="{D350C163-9342-45EE-AA63-3F4C39050D0A}" type="slidenum">
              <a:rPr lang="fr-CH" smtClean="0"/>
              <a:t>‹N°›</a:t>
            </a:fld>
            <a:endParaRPr lang="fr-CH"/>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H"/>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fr-FR"/>
              <a:t>Modifiez le style du titre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fr-FR"/>
              <a:t>Modifiez le style du titre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9BE70458-E3B2-4118-8BBC-978FFEE1103F}" type="datetimeFigureOut">
              <a:rPr lang="fr-CH" smtClean="0"/>
              <a:t>22.09.2026</a:t>
            </a:fld>
            <a:endParaRPr lang="fr-CH"/>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H"/>
          </a:p>
        </p:txBody>
      </p:sp>
      <p:sp>
        <p:nvSpPr>
          <p:cNvPr id="7" name="Slide Number Placeholder 6"/>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BE70458-E3B2-4118-8BBC-978FFEE1103F}"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fr-FR"/>
              <a:t>Modifiez le style du titre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9BE70458-E3B2-4118-8BBC-978FFEE1103F}"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6" name="Slide Number Placeholder 5"/>
          <p:cNvSpPr>
            <a:spLocks noGrp="1"/>
          </p:cNvSpPr>
          <p:nvPr>
            <p:ph type="sldNum" sz="quarter" idx="12"/>
          </p:nvPr>
        </p:nvSpPr>
        <p:spPr/>
        <p:txBody>
          <a:bodyPr/>
          <a:lstStyle/>
          <a:p>
            <a:fld id="{D350C163-9342-45EE-AA63-3F4C39050D0A}" type="slidenum">
              <a:rPr lang="fr-CH" smtClean="0"/>
              <a:t>‹N°›</a:t>
            </a:fld>
            <a:endParaRPr lang="fr-C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433" y="274638"/>
            <a:ext cx="8229134" cy="1143000"/>
          </a:xfrm>
        </p:spPr>
        <p:txBody>
          <a:bodyPr/>
          <a:lstStyle/>
          <a:p>
            <a:r>
              <a:rPr lang="fr-FR"/>
              <a:t>Cliquez pour modifier le style du titre</a:t>
            </a:r>
            <a:endParaRPr lang="fr-CH"/>
          </a:p>
        </p:txBody>
      </p:sp>
      <p:sp>
        <p:nvSpPr>
          <p:cNvPr id="3" name="Espace réservé du tableau 2"/>
          <p:cNvSpPr>
            <a:spLocks noGrp="1"/>
          </p:cNvSpPr>
          <p:nvPr>
            <p:ph type="tbl" idx="1"/>
          </p:nvPr>
        </p:nvSpPr>
        <p:spPr>
          <a:xfrm>
            <a:off x="457433" y="1600201"/>
            <a:ext cx="8229134" cy="4525963"/>
          </a:xfrm>
        </p:spPr>
        <p:txBody>
          <a:bodyPr>
            <a:normAutofit/>
          </a:bodyPr>
          <a:lstStyle/>
          <a:p>
            <a:pPr lvl="0"/>
            <a:endParaRPr lang="fr-CH" noProof="0"/>
          </a:p>
        </p:txBody>
      </p:sp>
      <p:sp>
        <p:nvSpPr>
          <p:cNvPr id="4" name="Rectangle 4"/>
          <p:cNvSpPr>
            <a:spLocks noGrp="1" noChangeArrowheads="1"/>
          </p:cNvSpPr>
          <p:nvPr>
            <p:ph type="dt" sz="half" idx="10"/>
          </p:nvPr>
        </p:nvSpPr>
        <p:spPr/>
        <p:txBody>
          <a:bodyPr/>
          <a:lstStyle>
            <a:lvl1pPr>
              <a:defRPr/>
            </a:lvl1pPr>
          </a:lstStyle>
          <a:p>
            <a:pPr>
              <a:defRPr/>
            </a:pPr>
            <a:endParaRPr lang="fr-CH"/>
          </a:p>
        </p:txBody>
      </p:sp>
      <p:sp>
        <p:nvSpPr>
          <p:cNvPr id="5" name="Rectangle 5"/>
          <p:cNvSpPr>
            <a:spLocks noGrp="1" noChangeArrowheads="1"/>
          </p:cNvSpPr>
          <p:nvPr>
            <p:ph type="ftr" sz="quarter" idx="11"/>
          </p:nvPr>
        </p:nvSpPr>
        <p:spPr/>
        <p:txBody>
          <a:bodyPr/>
          <a:lstStyle>
            <a:lvl1pPr>
              <a:defRPr/>
            </a:lvl1pPr>
          </a:lstStyle>
          <a:p>
            <a:pPr>
              <a:defRPr/>
            </a:pPr>
            <a:endParaRPr lang="fr-CH"/>
          </a:p>
        </p:txBody>
      </p:sp>
      <p:sp>
        <p:nvSpPr>
          <p:cNvPr id="6" name="Rectangle 6"/>
          <p:cNvSpPr>
            <a:spLocks noGrp="1" noChangeArrowheads="1"/>
          </p:cNvSpPr>
          <p:nvPr>
            <p:ph type="sldNum" sz="quarter" idx="12"/>
          </p:nvPr>
        </p:nvSpPr>
        <p:spPr/>
        <p:txBody>
          <a:bodyPr/>
          <a:lstStyle>
            <a:lvl1pPr>
              <a:defRPr/>
            </a:lvl1pPr>
          </a:lstStyle>
          <a:p>
            <a:pPr>
              <a:defRPr/>
            </a:pPr>
            <a:fld id="{D323CAEB-6743-4DFE-B4F0-4BF636E4FF3E}" type="slidenum">
              <a:rPr lang="fr-CH"/>
              <a:pPr>
                <a:defRPr/>
              </a:pPr>
              <a:t>‹N°›</a:t>
            </a:fld>
            <a:endParaRPr lang="fr-CH"/>
          </a:p>
        </p:txBody>
      </p:sp>
    </p:spTree>
    <p:extLst>
      <p:ext uri="{BB962C8B-B14F-4D97-AF65-F5344CB8AC3E}">
        <p14:creationId xmlns:p14="http://schemas.microsoft.com/office/powerpoint/2010/main" val="211684935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433" y="274639"/>
            <a:ext cx="8229134" cy="58515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3" name="Rectangle 4"/>
          <p:cNvSpPr>
            <a:spLocks noGrp="1" noChangeArrowheads="1"/>
          </p:cNvSpPr>
          <p:nvPr>
            <p:ph type="dt" sz="half" idx="10"/>
          </p:nvPr>
        </p:nvSpPr>
        <p:spPr/>
        <p:txBody>
          <a:bodyPr/>
          <a:lstStyle>
            <a:lvl1pPr>
              <a:defRPr/>
            </a:lvl1pPr>
          </a:lstStyle>
          <a:p>
            <a:pPr>
              <a:defRPr/>
            </a:pPr>
            <a:endParaRPr lang="fr-CH"/>
          </a:p>
        </p:txBody>
      </p:sp>
      <p:sp>
        <p:nvSpPr>
          <p:cNvPr id="4" name="Rectangle 5"/>
          <p:cNvSpPr>
            <a:spLocks noGrp="1" noChangeArrowheads="1"/>
          </p:cNvSpPr>
          <p:nvPr>
            <p:ph type="ftr" sz="quarter" idx="11"/>
          </p:nvPr>
        </p:nvSpPr>
        <p:spPr/>
        <p:txBody>
          <a:bodyPr/>
          <a:lstStyle>
            <a:lvl1pPr>
              <a:defRPr/>
            </a:lvl1pPr>
          </a:lstStyle>
          <a:p>
            <a:pPr>
              <a:defRPr/>
            </a:pPr>
            <a:endParaRPr lang="fr-CH"/>
          </a:p>
        </p:txBody>
      </p:sp>
      <p:sp>
        <p:nvSpPr>
          <p:cNvPr id="5" name="Rectangle 6"/>
          <p:cNvSpPr>
            <a:spLocks noGrp="1" noChangeArrowheads="1"/>
          </p:cNvSpPr>
          <p:nvPr>
            <p:ph type="sldNum" sz="quarter" idx="12"/>
          </p:nvPr>
        </p:nvSpPr>
        <p:spPr/>
        <p:txBody>
          <a:bodyPr/>
          <a:lstStyle>
            <a:lvl1pPr>
              <a:defRPr/>
            </a:lvl1pPr>
          </a:lstStyle>
          <a:p>
            <a:pPr>
              <a:defRPr/>
            </a:pPr>
            <a:fld id="{62C06BEA-65A0-4CA4-BE18-1906CCA4C711}" type="slidenum">
              <a:rPr lang="fr-CH"/>
              <a:pPr>
                <a:defRPr/>
              </a:pPr>
              <a:t>‹N°›</a:t>
            </a:fld>
            <a:endParaRPr lang="fr-CH"/>
          </a:p>
        </p:txBody>
      </p:sp>
    </p:spTree>
    <p:extLst>
      <p:ext uri="{BB962C8B-B14F-4D97-AF65-F5344CB8AC3E}">
        <p14:creationId xmlns:p14="http://schemas.microsoft.com/office/powerpoint/2010/main" val="62630406"/>
      </p:ext>
    </p:extLst>
  </p:cSld>
  <p:clrMapOvr>
    <a:masterClrMapping/>
  </p:clrMapOvr>
  <p:transition>
    <p:cover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p>
            <a:r>
              <a:rPr lang="fr-FR"/>
              <a:t>Modifiez le style du titre</a:t>
            </a:r>
            <a:endParaRPr lang="en-US"/>
          </a:p>
        </p:txBody>
      </p:sp>
      <p:sp>
        <p:nvSpPr>
          <p:cNvPr id="3" name="Espace réservé du contenu 2"/>
          <p:cNvSpPr>
            <a:spLocks noGrp="1"/>
          </p:cNvSpPr>
          <p:nvPr>
            <p:ph sz="half" idx="1"/>
          </p:nvPr>
        </p:nvSpPr>
        <p:spPr>
          <a:xfrm>
            <a:off x="1435609" y="1524000"/>
            <a:ext cx="3657600" cy="4663440"/>
          </a:xfrm>
        </p:spPr>
        <p:txBody>
          <a:bodyPr/>
          <a:lstStyle>
            <a:lvl1pPr>
              <a:defRPr sz="2735"/>
            </a:lvl1pPr>
            <a:lvl2pPr>
              <a:defRPr sz="2344"/>
            </a:lvl2pPr>
            <a:lvl3pPr>
              <a:defRPr sz="1954"/>
            </a:lvl3pPr>
            <a:lvl4pPr>
              <a:defRPr sz="1758"/>
            </a:lvl4pPr>
            <a:lvl5pPr>
              <a:defRPr sz="1758"/>
            </a:lvl5pPr>
            <a:extLs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5276089" y="1524000"/>
            <a:ext cx="3657600" cy="4663440"/>
          </a:xfrm>
        </p:spPr>
        <p:txBody>
          <a:bodyPr/>
          <a:lstStyle>
            <a:lvl1pPr>
              <a:defRPr sz="2735"/>
            </a:lvl1pPr>
            <a:lvl2pPr>
              <a:defRPr sz="2344"/>
            </a:lvl2pPr>
            <a:lvl3pPr>
              <a:defRPr sz="1954"/>
            </a:lvl3pPr>
            <a:lvl4pPr>
              <a:defRPr sz="1758"/>
            </a:lvl4pPr>
            <a:lvl5pPr>
              <a:defRPr sz="1758"/>
            </a:lvl5pPr>
            <a:extLs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23">
            <a:extLst>
              <a:ext uri="{FF2B5EF4-FFF2-40B4-BE49-F238E27FC236}">
                <a16:creationId xmlns:a16="http://schemas.microsoft.com/office/drawing/2014/main" id="{057E1B63-FAF4-4AF0-BCAA-5BCE3AA2A4A3}"/>
              </a:ext>
            </a:extLst>
          </p:cNvPr>
          <p:cNvSpPr>
            <a:spLocks noGrp="1"/>
          </p:cNvSpPr>
          <p:nvPr>
            <p:ph type="dt" sz="half" idx="10"/>
          </p:nvPr>
        </p:nvSpPr>
        <p:spPr/>
        <p:txBody>
          <a:bodyPr/>
          <a:lstStyle>
            <a:lvl1pPr>
              <a:defRPr/>
            </a:lvl1pPr>
          </a:lstStyle>
          <a:p>
            <a:pPr>
              <a:defRPr/>
            </a:pPr>
            <a:endParaRPr lang="fr-CH"/>
          </a:p>
        </p:txBody>
      </p:sp>
      <p:sp>
        <p:nvSpPr>
          <p:cNvPr id="6" name="Espace réservé du pied de page 9">
            <a:extLst>
              <a:ext uri="{FF2B5EF4-FFF2-40B4-BE49-F238E27FC236}">
                <a16:creationId xmlns:a16="http://schemas.microsoft.com/office/drawing/2014/main" id="{70455A28-88B5-4109-A868-DDF4637A2BC7}"/>
              </a:ext>
            </a:extLst>
          </p:cNvPr>
          <p:cNvSpPr>
            <a:spLocks noGrp="1"/>
          </p:cNvSpPr>
          <p:nvPr>
            <p:ph type="ftr" sz="quarter" idx="11"/>
          </p:nvPr>
        </p:nvSpPr>
        <p:spPr/>
        <p:txBody>
          <a:bodyPr/>
          <a:lstStyle>
            <a:lvl1pPr>
              <a:defRPr/>
            </a:lvl1pPr>
          </a:lstStyle>
          <a:p>
            <a:pPr>
              <a:defRPr/>
            </a:pPr>
            <a:endParaRPr lang="fr-CH"/>
          </a:p>
        </p:txBody>
      </p:sp>
      <p:sp>
        <p:nvSpPr>
          <p:cNvPr id="7" name="Espace réservé du numéro de diapositive 21">
            <a:extLst>
              <a:ext uri="{FF2B5EF4-FFF2-40B4-BE49-F238E27FC236}">
                <a16:creationId xmlns:a16="http://schemas.microsoft.com/office/drawing/2014/main" id="{47E6CA67-15CD-4107-801B-24E2B6335ECA}"/>
              </a:ext>
            </a:extLst>
          </p:cNvPr>
          <p:cNvSpPr>
            <a:spLocks noGrp="1"/>
          </p:cNvSpPr>
          <p:nvPr>
            <p:ph type="sldNum" sz="quarter" idx="12"/>
          </p:nvPr>
        </p:nvSpPr>
        <p:spPr/>
        <p:txBody>
          <a:bodyPr/>
          <a:lstStyle>
            <a:lvl1pPr>
              <a:defRPr/>
            </a:lvl1pPr>
          </a:lstStyle>
          <a:p>
            <a:pPr>
              <a:defRPr/>
            </a:pPr>
            <a:fld id="{43637A3D-DB2B-437F-9250-B371022422BD}" type="slidenum">
              <a:rPr lang="fr-CH" altLang="fr-FR"/>
              <a:pPr>
                <a:defRPr/>
              </a:pPr>
              <a:t>‹N°›</a:t>
            </a:fld>
            <a:endParaRPr lang="fr-CH" altLang="fr-FR"/>
          </a:p>
        </p:txBody>
      </p:sp>
    </p:spTree>
    <p:extLst>
      <p:ext uri="{BB962C8B-B14F-4D97-AF65-F5344CB8AC3E}">
        <p14:creationId xmlns:p14="http://schemas.microsoft.com/office/powerpoint/2010/main" val="3712274167"/>
      </p:ext>
    </p:extLst>
  </p:cSld>
  <p:clrMapOvr>
    <a:masterClrMapping/>
  </p:clrMapOvr>
  <p:transition>
    <p:cover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1" y="980729"/>
            <a:ext cx="7772400" cy="2448273"/>
          </a:xfrm>
        </p:spPr>
        <p:txBody>
          <a:bodyPr anchor="b">
            <a:noAutofit/>
          </a:bodyPr>
          <a:lstStyle>
            <a:lvl1pPr>
              <a:lnSpc>
                <a:spcPct val="100000"/>
              </a:lnSpc>
              <a:defRPr sz="7814">
                <a:solidFill>
                  <a:schemeClr val="accent1">
                    <a:lumMod val="50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407016" y="3501008"/>
            <a:ext cx="6400800" cy="2304256"/>
          </a:xfrm>
        </p:spPr>
        <p:txBody>
          <a:bodyPr>
            <a:normAutofit/>
          </a:bodyPr>
          <a:lstStyle>
            <a:lvl1pPr marL="0" indent="0" algn="ctr">
              <a:buNone/>
              <a:defRPr sz="2344">
                <a:solidFill>
                  <a:schemeClr val="tx1">
                    <a:lumMod val="65000"/>
                    <a:lumOff val="35000"/>
                  </a:schemeClr>
                </a:solidFill>
              </a:defRPr>
            </a:lvl1pPr>
            <a:lvl2pPr marL="446593" indent="0" algn="ctr">
              <a:buNone/>
              <a:defRPr>
                <a:solidFill>
                  <a:schemeClr val="tx1">
                    <a:tint val="75000"/>
                  </a:schemeClr>
                </a:solidFill>
              </a:defRPr>
            </a:lvl2pPr>
            <a:lvl3pPr marL="893186" indent="0" algn="ctr">
              <a:buNone/>
              <a:defRPr>
                <a:solidFill>
                  <a:schemeClr val="tx1">
                    <a:tint val="75000"/>
                  </a:schemeClr>
                </a:solidFill>
              </a:defRPr>
            </a:lvl3pPr>
            <a:lvl4pPr marL="1339779" indent="0" algn="ctr">
              <a:buNone/>
              <a:defRPr>
                <a:solidFill>
                  <a:schemeClr val="tx1">
                    <a:tint val="75000"/>
                  </a:schemeClr>
                </a:solidFill>
              </a:defRPr>
            </a:lvl4pPr>
            <a:lvl5pPr marL="1786372" indent="0" algn="ctr">
              <a:buNone/>
              <a:defRPr>
                <a:solidFill>
                  <a:schemeClr val="tx1">
                    <a:tint val="75000"/>
                  </a:schemeClr>
                </a:solidFill>
              </a:defRPr>
            </a:lvl5pPr>
            <a:lvl6pPr marL="2232965" indent="0" algn="ctr">
              <a:buNone/>
              <a:defRPr>
                <a:solidFill>
                  <a:schemeClr val="tx1">
                    <a:tint val="75000"/>
                  </a:schemeClr>
                </a:solidFill>
              </a:defRPr>
            </a:lvl6pPr>
            <a:lvl7pPr marL="2679558" indent="0" algn="ctr">
              <a:buNone/>
              <a:defRPr>
                <a:solidFill>
                  <a:schemeClr val="tx1">
                    <a:tint val="75000"/>
                  </a:schemeClr>
                </a:solidFill>
              </a:defRPr>
            </a:lvl7pPr>
            <a:lvl8pPr marL="3126151" indent="0" algn="ctr">
              <a:buNone/>
              <a:defRPr>
                <a:solidFill>
                  <a:schemeClr val="tx1">
                    <a:tint val="75000"/>
                  </a:schemeClr>
                </a:solidFill>
              </a:defRPr>
            </a:lvl8pPr>
            <a:lvl9pPr marL="3572744" indent="0" algn="ctr">
              <a:buNone/>
              <a:defRPr>
                <a:solidFill>
                  <a:schemeClr val="tx1">
                    <a:tint val="75000"/>
                  </a:schemeClr>
                </a:solidFill>
              </a:defRPr>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CA0489AA-B664-4E8D-8097-7D681DE73EE0}" type="datetime1">
              <a:rPr lang="fr-CH" smtClean="0"/>
              <a:t>22.09.2026</a:t>
            </a:fld>
            <a:endParaRPr lang="fr-CH" dirty="0"/>
          </a:p>
        </p:txBody>
      </p:sp>
      <p:sp>
        <p:nvSpPr>
          <p:cNvPr id="8" name="Slide Number Placeholder 7"/>
          <p:cNvSpPr>
            <a:spLocks noGrp="1"/>
          </p:cNvSpPr>
          <p:nvPr>
            <p:ph type="sldNum" sz="quarter" idx="11"/>
          </p:nvPr>
        </p:nvSpPr>
        <p:spPr/>
        <p:txBody>
          <a:bodyPr/>
          <a:lstStyle/>
          <a:p>
            <a:fld id="{32CE3A4E-C8A1-4CC9-9308-94B179655A65}" type="slidenum">
              <a:rPr lang="fr-CH" smtClean="0"/>
              <a:t>‹N°›</a:t>
            </a:fld>
            <a:endParaRPr lang="fr-CH" dirty="0"/>
          </a:p>
        </p:txBody>
      </p:sp>
      <p:sp>
        <p:nvSpPr>
          <p:cNvPr id="9" name="Footer Placeholder 8"/>
          <p:cNvSpPr>
            <a:spLocks noGrp="1"/>
          </p:cNvSpPr>
          <p:nvPr>
            <p:ph type="ftr" sz="quarter" idx="12"/>
          </p:nvPr>
        </p:nvSpPr>
        <p:spPr/>
        <p:txBody>
          <a:bodyPr/>
          <a:lstStyle>
            <a:lvl1pPr>
              <a:defRPr/>
            </a:lvl1pPr>
          </a:lstStyle>
          <a:p>
            <a:r>
              <a:rPr lang="fr-CH" dirty="0"/>
              <a:t>Nom de votre service</a:t>
            </a:r>
          </a:p>
        </p:txBody>
      </p:sp>
    </p:spTree>
    <p:extLst>
      <p:ext uri="{BB962C8B-B14F-4D97-AF65-F5344CB8AC3E}">
        <p14:creationId xmlns:p14="http://schemas.microsoft.com/office/powerpoint/2010/main" val="3232994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50000"/>
                  </a:schemeClr>
                </a:solidFill>
              </a:defRPr>
            </a:lvl1pPr>
          </a:lstStyle>
          <a:p>
            <a:r>
              <a:rPr lang="fr-FR"/>
              <a:t>Modifiez le style du titre</a:t>
            </a:r>
            <a:endParaRPr lang="en-US"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vl6pPr>
              <a:defRPr/>
            </a:lvl6pPr>
            <a:lvl7pPr>
              <a:defRPr/>
            </a:lvl7pPr>
            <a:lvl8pPr>
              <a:defRPr/>
            </a:lvl8pPr>
            <a:lvl9pPr>
              <a:buFont typeface="Arial" pitchFamily="34" charset="0"/>
              <a:buChar char="•"/>
              <a:defRPr/>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721912-194A-4FDC-8555-2424EEACEB3E}" type="datetime1">
              <a:rPr lang="fr-CH" smtClean="0"/>
              <a:t>22.09.2026</a:t>
            </a:fld>
            <a:endParaRPr lang="fr-CH"/>
          </a:p>
        </p:txBody>
      </p:sp>
      <p:sp>
        <p:nvSpPr>
          <p:cNvPr id="5" name="Footer Placeholder 4"/>
          <p:cNvSpPr>
            <a:spLocks noGrp="1"/>
          </p:cNvSpPr>
          <p:nvPr>
            <p:ph type="ftr" sz="quarter" idx="11"/>
          </p:nvPr>
        </p:nvSpPr>
        <p:spPr/>
        <p:txBody>
          <a:bodyPr/>
          <a:lstStyle>
            <a:lvl1pPr>
              <a:defRPr/>
            </a:lvl1pPr>
          </a:lstStyle>
          <a:p>
            <a:r>
              <a:rPr lang="fr-CH" dirty="0"/>
              <a:t>Nom de votre service</a:t>
            </a:r>
          </a:p>
        </p:txBody>
      </p:sp>
      <p:sp>
        <p:nvSpPr>
          <p:cNvPr id="6" name="Slide Number Placeholder 5"/>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2327657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4" y="1124746"/>
            <a:ext cx="7772400" cy="1080119"/>
          </a:xfrm>
        </p:spPr>
        <p:txBody>
          <a:bodyPr anchor="b"/>
          <a:lstStyle>
            <a:lvl1pPr algn="ctr" defTabSz="893186" rtl="0" eaLnBrk="1" latinLnBrk="0" hangingPunct="1">
              <a:lnSpc>
                <a:spcPct val="100000"/>
              </a:lnSpc>
              <a:spcBef>
                <a:spcPct val="0"/>
              </a:spcBef>
              <a:buNone/>
              <a:defRPr lang="en-US" sz="4689" kern="1200" dirty="0" smtClean="0">
                <a:solidFill>
                  <a:schemeClr val="accent1">
                    <a:lumMod val="50000"/>
                  </a:schemeClr>
                </a:solidFill>
                <a:effectLst>
                  <a:outerShdw blurRad="63500" dist="38100" dir="5400000" algn="t" rotWithShape="0">
                    <a:prstClr val="black">
                      <a:alpha val="25000"/>
                    </a:prstClr>
                  </a:outerShdw>
                </a:effectLst>
                <a:latin typeface="+mn-lt"/>
                <a:ea typeface="+mj-ea"/>
                <a:cs typeface="+mj-cs"/>
              </a:defRPr>
            </a:lvl1pPr>
          </a:lstStyle>
          <a:p>
            <a:r>
              <a:rPr lang="fr-FR"/>
              <a:t>Modifiez le style du titre</a:t>
            </a:r>
            <a:endParaRPr lang="en-US" dirty="0"/>
          </a:p>
        </p:txBody>
      </p:sp>
      <p:sp>
        <p:nvSpPr>
          <p:cNvPr id="3" name="Text Placeholder 2"/>
          <p:cNvSpPr>
            <a:spLocks noGrp="1"/>
          </p:cNvSpPr>
          <p:nvPr>
            <p:ph type="body" idx="1"/>
          </p:nvPr>
        </p:nvSpPr>
        <p:spPr>
          <a:xfrm>
            <a:off x="722314" y="2780929"/>
            <a:ext cx="7772400" cy="2419724"/>
          </a:xfrm>
        </p:spPr>
        <p:txBody>
          <a:bodyPr anchor="t"/>
          <a:lstStyle>
            <a:lvl1pPr marL="0" indent="0" algn="ctr">
              <a:buNone/>
              <a:defRPr sz="1954">
                <a:solidFill>
                  <a:schemeClr val="tx1">
                    <a:lumMod val="65000"/>
                    <a:lumOff val="35000"/>
                  </a:schemeClr>
                </a:solidFill>
              </a:defRPr>
            </a:lvl1pPr>
            <a:lvl2pPr marL="446593" indent="0">
              <a:buNone/>
              <a:defRPr sz="1758">
                <a:solidFill>
                  <a:schemeClr val="tx1">
                    <a:tint val="75000"/>
                  </a:schemeClr>
                </a:solidFill>
              </a:defRPr>
            </a:lvl2pPr>
            <a:lvl3pPr marL="893186" indent="0">
              <a:buNone/>
              <a:defRPr sz="1563">
                <a:solidFill>
                  <a:schemeClr val="tx1">
                    <a:tint val="75000"/>
                  </a:schemeClr>
                </a:solidFill>
              </a:defRPr>
            </a:lvl3pPr>
            <a:lvl4pPr marL="1339779" indent="0">
              <a:buNone/>
              <a:defRPr sz="1368">
                <a:solidFill>
                  <a:schemeClr val="tx1">
                    <a:tint val="75000"/>
                  </a:schemeClr>
                </a:solidFill>
              </a:defRPr>
            </a:lvl4pPr>
            <a:lvl5pPr marL="1786372" indent="0">
              <a:buNone/>
              <a:defRPr sz="1368">
                <a:solidFill>
                  <a:schemeClr val="tx1">
                    <a:tint val="75000"/>
                  </a:schemeClr>
                </a:solidFill>
              </a:defRPr>
            </a:lvl5pPr>
            <a:lvl6pPr marL="2232965" indent="0">
              <a:buNone/>
              <a:defRPr sz="1368">
                <a:solidFill>
                  <a:schemeClr val="tx1">
                    <a:tint val="75000"/>
                  </a:schemeClr>
                </a:solidFill>
              </a:defRPr>
            </a:lvl6pPr>
            <a:lvl7pPr marL="2679558" indent="0">
              <a:buNone/>
              <a:defRPr sz="1368">
                <a:solidFill>
                  <a:schemeClr val="tx1">
                    <a:tint val="75000"/>
                  </a:schemeClr>
                </a:solidFill>
              </a:defRPr>
            </a:lvl7pPr>
            <a:lvl8pPr marL="3126151" indent="0">
              <a:buNone/>
              <a:defRPr sz="1368">
                <a:solidFill>
                  <a:schemeClr val="tx1">
                    <a:tint val="75000"/>
                  </a:schemeClr>
                </a:solidFill>
              </a:defRPr>
            </a:lvl8pPr>
            <a:lvl9pPr marL="3572744" indent="0">
              <a:buNone/>
              <a:defRPr sz="1368">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3B68A1FC-6A6D-401C-9DD7-A4E43EF79B90}" type="datetime1">
              <a:rPr lang="fr-CH" smtClean="0"/>
              <a:t>22.09.2026</a:t>
            </a:fld>
            <a:endParaRPr lang="fr-CH"/>
          </a:p>
        </p:txBody>
      </p:sp>
      <p:sp>
        <p:nvSpPr>
          <p:cNvPr id="5" name="Footer Placeholder 4"/>
          <p:cNvSpPr>
            <a:spLocks noGrp="1"/>
          </p:cNvSpPr>
          <p:nvPr>
            <p:ph type="ftr" sz="quarter" idx="11"/>
          </p:nvPr>
        </p:nvSpPr>
        <p:spPr/>
        <p:txBody>
          <a:bodyPr/>
          <a:lstStyle>
            <a:lvl1pPr>
              <a:defRPr/>
            </a:lvl1pPr>
          </a:lstStyle>
          <a:p>
            <a:r>
              <a:rPr lang="fr-CH" dirty="0"/>
              <a:t>Nom de votre service</a:t>
            </a:r>
          </a:p>
        </p:txBody>
      </p:sp>
      <p:sp>
        <p:nvSpPr>
          <p:cNvPr id="6" name="Slide Number Placeholder 5"/>
          <p:cNvSpPr>
            <a:spLocks noGrp="1"/>
          </p:cNvSpPr>
          <p:nvPr>
            <p:ph type="sldNum" sz="quarter" idx="12"/>
          </p:nvPr>
        </p:nvSpPr>
        <p:spPr/>
        <p:txBody>
          <a:bodyPr/>
          <a:lstStyle/>
          <a:p>
            <a:fld id="{32CE3A4E-C8A1-4CC9-9308-94B179655A65}" type="slidenum">
              <a:rPr lang="fr-CH" smtClean="0"/>
              <a:t>‹N°›</a:t>
            </a:fld>
            <a:endParaRPr lang="fr-CH"/>
          </a:p>
        </p:txBody>
      </p:sp>
      <p:sp>
        <p:nvSpPr>
          <p:cNvPr id="7" name="Oval 6"/>
          <p:cNvSpPr/>
          <p:nvPr/>
        </p:nvSpPr>
        <p:spPr>
          <a:xfrm>
            <a:off x="4495802" y="2420888"/>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8"/>
          </a:p>
        </p:txBody>
      </p:sp>
      <p:sp>
        <p:nvSpPr>
          <p:cNvPr id="8" name="Oval 7"/>
          <p:cNvSpPr/>
          <p:nvPr/>
        </p:nvSpPr>
        <p:spPr>
          <a:xfrm>
            <a:off x="4695826" y="2420888"/>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8"/>
          </a:p>
        </p:txBody>
      </p:sp>
      <p:sp>
        <p:nvSpPr>
          <p:cNvPr id="9" name="Oval 8"/>
          <p:cNvSpPr/>
          <p:nvPr/>
        </p:nvSpPr>
        <p:spPr>
          <a:xfrm>
            <a:off x="4296730" y="2420888"/>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8"/>
          </a:p>
        </p:txBody>
      </p:sp>
    </p:spTree>
    <p:extLst>
      <p:ext uri="{BB962C8B-B14F-4D97-AF65-F5344CB8AC3E}">
        <p14:creationId xmlns:p14="http://schemas.microsoft.com/office/powerpoint/2010/main" val="2410525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4" name="Content Placeholder 3"/>
          <p:cNvSpPr>
            <a:spLocks noGrp="1"/>
          </p:cNvSpPr>
          <p:nvPr>
            <p:ph sz="half" idx="2"/>
          </p:nvPr>
        </p:nvSpPr>
        <p:spPr>
          <a:xfrm>
            <a:off x="4648201" y="1600204"/>
            <a:ext cx="4038600" cy="4525963"/>
          </a:xfrm>
        </p:spPr>
        <p:txBody>
          <a:bodyPr/>
          <a:lstStyle>
            <a:lvl1pPr>
              <a:defRPr sz="2344"/>
            </a:lvl1pPr>
            <a:lvl2pPr>
              <a:defRPr sz="1563"/>
            </a:lvl2pPr>
            <a:lvl3pPr>
              <a:defRPr sz="1563"/>
            </a:lvl3pPr>
            <a:lvl4pPr>
              <a:defRPr sz="1563"/>
            </a:lvl4pPr>
            <a:lvl5pPr>
              <a:defRPr sz="1563"/>
            </a:lvl5pPr>
            <a:lvl6pPr>
              <a:defRPr sz="1563"/>
            </a:lvl6pPr>
            <a:lvl7pPr>
              <a:defRPr sz="1563"/>
            </a:lvl7pPr>
            <a:lvl8pPr>
              <a:defRPr sz="1563"/>
            </a:lvl8pPr>
            <a:lvl9pPr>
              <a:defRPr sz="1563"/>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A203A90-10C1-40FF-9224-D2953A466D09}" type="datetime1">
              <a:rPr lang="fr-CH" smtClean="0"/>
              <a:t>22.09.2026</a:t>
            </a:fld>
            <a:endParaRPr lang="fr-CH"/>
          </a:p>
        </p:txBody>
      </p:sp>
      <p:sp>
        <p:nvSpPr>
          <p:cNvPr id="6" name="Footer Placeholder 5"/>
          <p:cNvSpPr>
            <a:spLocks noGrp="1"/>
          </p:cNvSpPr>
          <p:nvPr>
            <p:ph type="ftr" sz="quarter" idx="11"/>
          </p:nvPr>
        </p:nvSpPr>
        <p:spPr/>
        <p:txBody>
          <a:bodyPr/>
          <a:lstStyle>
            <a:lvl1pPr>
              <a:defRPr/>
            </a:lvl1pPr>
          </a:lstStyle>
          <a:p>
            <a:r>
              <a:rPr lang="fr-CH" dirty="0"/>
              <a:t>Nom de votre service</a:t>
            </a:r>
          </a:p>
        </p:txBody>
      </p:sp>
      <p:sp>
        <p:nvSpPr>
          <p:cNvPr id="7" name="Slide Number Placeholder 6"/>
          <p:cNvSpPr>
            <a:spLocks noGrp="1"/>
          </p:cNvSpPr>
          <p:nvPr>
            <p:ph type="sldNum" sz="quarter" idx="12"/>
          </p:nvPr>
        </p:nvSpPr>
        <p:spPr/>
        <p:txBody>
          <a:bodyPr/>
          <a:lstStyle/>
          <a:p>
            <a:fld id="{32CE3A4E-C8A1-4CC9-9308-94B179655A65}" type="slidenum">
              <a:rPr lang="fr-CH" smtClean="0"/>
              <a:t>‹N°›</a:t>
            </a:fld>
            <a:endParaRPr lang="fr-CH"/>
          </a:p>
        </p:txBody>
      </p:sp>
      <p:sp>
        <p:nvSpPr>
          <p:cNvPr id="9" name="Content Placeholder 8"/>
          <p:cNvSpPr>
            <a:spLocks noGrp="1"/>
          </p:cNvSpPr>
          <p:nvPr>
            <p:ph sz="quarter" idx="13"/>
          </p:nvPr>
        </p:nvSpPr>
        <p:spPr>
          <a:xfrm>
            <a:off x="365760" y="1600200"/>
            <a:ext cx="4041648" cy="452628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974674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457202" y="1600200"/>
            <a:ext cx="4040188" cy="609600"/>
          </a:xfrm>
        </p:spPr>
        <p:txBody>
          <a:bodyPr anchor="b">
            <a:noAutofit/>
          </a:bodyPr>
          <a:lstStyle>
            <a:lvl1pPr marL="0" indent="0" algn="ctr">
              <a:buNone/>
              <a:defRPr sz="2344" b="0"/>
            </a:lvl1pPr>
            <a:lvl2pPr marL="446593" indent="0">
              <a:buNone/>
              <a:defRPr sz="1954" b="1"/>
            </a:lvl2pPr>
            <a:lvl3pPr marL="893186" indent="0">
              <a:buNone/>
              <a:defRPr sz="1758" b="1"/>
            </a:lvl3pPr>
            <a:lvl4pPr marL="1339779" indent="0">
              <a:buNone/>
              <a:defRPr sz="1563" b="1"/>
            </a:lvl4pPr>
            <a:lvl5pPr marL="1786372" indent="0">
              <a:buNone/>
              <a:defRPr sz="1563" b="1"/>
            </a:lvl5pPr>
            <a:lvl6pPr marL="2232965" indent="0">
              <a:buNone/>
              <a:defRPr sz="1563" b="1"/>
            </a:lvl6pPr>
            <a:lvl7pPr marL="2679558" indent="0">
              <a:buNone/>
              <a:defRPr sz="1563" b="1"/>
            </a:lvl7pPr>
            <a:lvl8pPr marL="3126151" indent="0">
              <a:buNone/>
              <a:defRPr sz="1563" b="1"/>
            </a:lvl8pPr>
            <a:lvl9pPr marL="3572744" indent="0">
              <a:buNone/>
              <a:defRPr sz="1563" b="1"/>
            </a:lvl9pPr>
          </a:lstStyle>
          <a:p>
            <a:pPr lvl="0"/>
            <a:r>
              <a:rPr lang="fr-FR"/>
              <a:t>Modifier les styles du texte du masque</a:t>
            </a:r>
          </a:p>
        </p:txBody>
      </p:sp>
      <p:sp>
        <p:nvSpPr>
          <p:cNvPr id="5" name="Text Placeholder 4"/>
          <p:cNvSpPr>
            <a:spLocks noGrp="1"/>
          </p:cNvSpPr>
          <p:nvPr>
            <p:ph type="body" sz="quarter" idx="3"/>
          </p:nvPr>
        </p:nvSpPr>
        <p:spPr>
          <a:xfrm>
            <a:off x="4648204" y="1600200"/>
            <a:ext cx="4041775" cy="609600"/>
          </a:xfrm>
        </p:spPr>
        <p:txBody>
          <a:bodyPr anchor="b">
            <a:noAutofit/>
          </a:bodyPr>
          <a:lstStyle>
            <a:lvl1pPr marL="0" indent="0" algn="ctr">
              <a:buNone/>
              <a:defRPr sz="2344" b="0"/>
            </a:lvl1pPr>
            <a:lvl2pPr marL="446593" indent="0">
              <a:buNone/>
              <a:defRPr sz="1954" b="1"/>
            </a:lvl2pPr>
            <a:lvl3pPr marL="893186" indent="0">
              <a:buNone/>
              <a:defRPr sz="1758" b="1"/>
            </a:lvl3pPr>
            <a:lvl4pPr marL="1339779" indent="0">
              <a:buNone/>
              <a:defRPr sz="1563" b="1"/>
            </a:lvl4pPr>
            <a:lvl5pPr marL="1786372" indent="0">
              <a:buNone/>
              <a:defRPr sz="1563" b="1"/>
            </a:lvl5pPr>
            <a:lvl6pPr marL="2232965" indent="0">
              <a:buNone/>
              <a:defRPr sz="1563" b="1"/>
            </a:lvl6pPr>
            <a:lvl7pPr marL="2679558" indent="0">
              <a:buNone/>
              <a:defRPr sz="1563" b="1"/>
            </a:lvl7pPr>
            <a:lvl8pPr marL="3126151" indent="0">
              <a:buNone/>
              <a:defRPr sz="1563" b="1"/>
            </a:lvl8pPr>
            <a:lvl9pPr marL="3572744" indent="0">
              <a:buNone/>
              <a:defRPr sz="1563" b="1"/>
            </a:lvl9pPr>
          </a:lstStyle>
          <a:p>
            <a:pPr lvl="0"/>
            <a:r>
              <a:rPr lang="fr-FR"/>
              <a:t>Modifier les styles du texte du masque</a:t>
            </a:r>
          </a:p>
        </p:txBody>
      </p:sp>
      <p:sp>
        <p:nvSpPr>
          <p:cNvPr id="7" name="Date Placeholder 6"/>
          <p:cNvSpPr>
            <a:spLocks noGrp="1"/>
          </p:cNvSpPr>
          <p:nvPr>
            <p:ph type="dt" sz="half" idx="10"/>
          </p:nvPr>
        </p:nvSpPr>
        <p:spPr/>
        <p:txBody>
          <a:bodyPr/>
          <a:lstStyle/>
          <a:p>
            <a:fld id="{22320B52-B5B6-4932-82E5-223C1B7C90DC}" type="datetime1">
              <a:rPr lang="fr-CH" smtClean="0"/>
              <a:t>22.09.2026</a:t>
            </a:fld>
            <a:endParaRPr lang="fr-CH"/>
          </a:p>
        </p:txBody>
      </p:sp>
      <p:sp>
        <p:nvSpPr>
          <p:cNvPr id="8" name="Footer Placeholder 7"/>
          <p:cNvSpPr>
            <a:spLocks noGrp="1"/>
          </p:cNvSpPr>
          <p:nvPr>
            <p:ph type="ftr" sz="quarter" idx="11"/>
          </p:nvPr>
        </p:nvSpPr>
        <p:spPr/>
        <p:txBody>
          <a:bodyPr/>
          <a:lstStyle>
            <a:lvl1pPr>
              <a:defRPr/>
            </a:lvl1pPr>
          </a:lstStyle>
          <a:p>
            <a:r>
              <a:rPr lang="fr-CH" dirty="0"/>
              <a:t>Nom de votre service</a:t>
            </a:r>
          </a:p>
        </p:txBody>
      </p:sp>
      <p:sp>
        <p:nvSpPr>
          <p:cNvPr id="9" name="Slide Number Placeholder 8"/>
          <p:cNvSpPr>
            <a:spLocks noGrp="1"/>
          </p:cNvSpPr>
          <p:nvPr>
            <p:ph type="sldNum" sz="quarter" idx="12"/>
          </p:nvPr>
        </p:nvSpPr>
        <p:spPr/>
        <p:txBody>
          <a:bodyPr/>
          <a:lstStyle/>
          <a:p>
            <a:fld id="{32CE3A4E-C8A1-4CC9-9308-94B179655A65}" type="slidenum">
              <a:rPr lang="fr-CH" smtClean="0"/>
              <a:t>‹N°›</a:t>
            </a:fld>
            <a:endParaRPr lang="fr-CH"/>
          </a:p>
        </p:txBody>
      </p:sp>
      <p:sp>
        <p:nvSpPr>
          <p:cNvPr id="11" name="Content Placeholder 10"/>
          <p:cNvSpPr>
            <a:spLocks noGrp="1"/>
          </p:cNvSpPr>
          <p:nvPr>
            <p:ph sz="quarter" idx="13"/>
          </p:nvPr>
        </p:nvSpPr>
        <p:spPr>
          <a:xfrm>
            <a:off x="457200" y="2212848"/>
            <a:ext cx="4041648" cy="391363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4672584" y="2212852"/>
            <a:ext cx="4041648" cy="39131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1864585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80E6ECB-734D-45FB-9EAD-9FE722C3DA78}" type="datetime1">
              <a:rPr lang="fr-CH" smtClean="0"/>
              <a:t>22.09.2026</a:t>
            </a:fld>
            <a:endParaRPr lang="fr-CH"/>
          </a:p>
        </p:txBody>
      </p:sp>
      <p:sp>
        <p:nvSpPr>
          <p:cNvPr id="4" name="Footer Placeholder 3"/>
          <p:cNvSpPr>
            <a:spLocks noGrp="1"/>
          </p:cNvSpPr>
          <p:nvPr>
            <p:ph type="ftr" sz="quarter" idx="11"/>
          </p:nvPr>
        </p:nvSpPr>
        <p:spPr/>
        <p:txBody>
          <a:bodyPr/>
          <a:lstStyle>
            <a:lvl1pPr>
              <a:defRPr/>
            </a:lvl1pPr>
          </a:lstStyle>
          <a:p>
            <a:r>
              <a:rPr lang="fr-CH" dirty="0"/>
              <a:t>Nom de votre service</a:t>
            </a:r>
          </a:p>
        </p:txBody>
      </p:sp>
      <p:sp>
        <p:nvSpPr>
          <p:cNvPr id="5" name="Slide Number Placeholder 4"/>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2495242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AA6529-8E23-467A-963D-B148B62D6610}" type="datetime1">
              <a:rPr lang="fr-CH" smtClean="0"/>
              <a:t>22.09.2026</a:t>
            </a:fld>
            <a:endParaRPr lang="fr-CH"/>
          </a:p>
        </p:txBody>
      </p:sp>
      <p:sp>
        <p:nvSpPr>
          <p:cNvPr id="3" name="Footer Placeholder 2"/>
          <p:cNvSpPr>
            <a:spLocks noGrp="1"/>
          </p:cNvSpPr>
          <p:nvPr>
            <p:ph type="ftr" sz="quarter" idx="11"/>
          </p:nvPr>
        </p:nvSpPr>
        <p:spPr/>
        <p:txBody>
          <a:bodyPr/>
          <a:lstStyle>
            <a:lvl1pPr>
              <a:defRPr/>
            </a:lvl1pPr>
          </a:lstStyle>
          <a:p>
            <a:r>
              <a:rPr lang="fr-CH" dirty="0"/>
              <a:t>Nom de votre service</a:t>
            </a:r>
          </a:p>
        </p:txBody>
      </p:sp>
      <p:sp>
        <p:nvSpPr>
          <p:cNvPr id="4" name="Slide Number Placeholder 3"/>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3645691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07091" y="1052736"/>
            <a:ext cx="3008313" cy="2304256"/>
          </a:xfrm>
        </p:spPr>
        <p:txBody>
          <a:bodyPr anchor="b"/>
          <a:lstStyle>
            <a:lvl1pPr algn="ctr">
              <a:lnSpc>
                <a:spcPct val="100000"/>
              </a:lnSpc>
              <a:defRPr sz="2735" b="0">
                <a:effectLst>
                  <a:outerShdw blurRad="50800" dist="25400" dir="5400000" algn="t" rotWithShape="0">
                    <a:prstClr val="black">
                      <a:alpha val="25000"/>
                    </a:prstClr>
                  </a:outerShdw>
                </a:effectLst>
              </a:defRPr>
            </a:lvl1pPr>
          </a:lstStyle>
          <a:p>
            <a:r>
              <a:rPr lang="fr-FR"/>
              <a:t>Modifiez le style du titre</a:t>
            </a:r>
            <a:endParaRPr lang="en-US" dirty="0"/>
          </a:p>
        </p:txBody>
      </p:sp>
      <p:sp>
        <p:nvSpPr>
          <p:cNvPr id="3" name="Content Placeholder 2"/>
          <p:cNvSpPr>
            <a:spLocks noGrp="1"/>
          </p:cNvSpPr>
          <p:nvPr>
            <p:ph idx="1"/>
          </p:nvPr>
        </p:nvSpPr>
        <p:spPr>
          <a:xfrm>
            <a:off x="730571" y="1052738"/>
            <a:ext cx="4995863" cy="5048771"/>
          </a:xfrm>
        </p:spPr>
        <p:txBody>
          <a:bodyPr/>
          <a:lstStyle>
            <a:lvl1pPr>
              <a:defRPr sz="3126"/>
            </a:lvl1pPr>
            <a:lvl2pPr>
              <a:defRPr sz="2735"/>
            </a:lvl2pPr>
            <a:lvl3pPr>
              <a:defRPr sz="2344"/>
            </a:lvl3pPr>
            <a:lvl4pPr>
              <a:defRPr sz="1954"/>
            </a:lvl4pPr>
            <a:lvl5pPr>
              <a:defRPr sz="1954"/>
            </a:lvl5pPr>
            <a:lvl6pPr>
              <a:defRPr sz="1954"/>
            </a:lvl6pPr>
            <a:lvl7pPr>
              <a:defRPr sz="1954"/>
            </a:lvl7pPr>
            <a:lvl8pPr>
              <a:defRPr sz="1954"/>
            </a:lvl8pPr>
            <a:lvl9pPr>
              <a:defRPr sz="1954"/>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907091" y="3501010"/>
            <a:ext cx="3008313" cy="2625157"/>
          </a:xfrm>
        </p:spPr>
        <p:txBody>
          <a:bodyPr>
            <a:normAutofit/>
          </a:bodyPr>
          <a:lstStyle>
            <a:lvl1pPr marL="0" indent="0" algn="ctr">
              <a:lnSpc>
                <a:spcPct val="125000"/>
              </a:lnSpc>
              <a:buNone/>
              <a:defRPr sz="1563"/>
            </a:lvl1pPr>
            <a:lvl2pPr marL="446593" indent="0">
              <a:buNone/>
              <a:defRPr sz="1172"/>
            </a:lvl2pPr>
            <a:lvl3pPr marL="893186" indent="0">
              <a:buNone/>
              <a:defRPr sz="977"/>
            </a:lvl3pPr>
            <a:lvl4pPr marL="1339779" indent="0">
              <a:buNone/>
              <a:defRPr sz="879"/>
            </a:lvl4pPr>
            <a:lvl5pPr marL="1786372" indent="0">
              <a:buNone/>
              <a:defRPr sz="879"/>
            </a:lvl5pPr>
            <a:lvl6pPr marL="2232965" indent="0">
              <a:buNone/>
              <a:defRPr sz="879"/>
            </a:lvl6pPr>
            <a:lvl7pPr marL="2679558" indent="0">
              <a:buNone/>
              <a:defRPr sz="879"/>
            </a:lvl7pPr>
            <a:lvl8pPr marL="3126151" indent="0">
              <a:buNone/>
              <a:defRPr sz="879"/>
            </a:lvl8pPr>
            <a:lvl9pPr marL="3572744" indent="0">
              <a:buNone/>
              <a:defRPr sz="879"/>
            </a:lvl9pPr>
          </a:lstStyle>
          <a:p>
            <a:pPr lvl="0"/>
            <a:r>
              <a:rPr lang="fr-FR"/>
              <a:t>Modifier les styles du texte du masque</a:t>
            </a:r>
          </a:p>
        </p:txBody>
      </p:sp>
      <p:sp>
        <p:nvSpPr>
          <p:cNvPr id="5" name="Date Placeholder 4"/>
          <p:cNvSpPr>
            <a:spLocks noGrp="1"/>
          </p:cNvSpPr>
          <p:nvPr>
            <p:ph type="dt" sz="half" idx="10"/>
          </p:nvPr>
        </p:nvSpPr>
        <p:spPr/>
        <p:txBody>
          <a:bodyPr/>
          <a:lstStyle/>
          <a:p>
            <a:fld id="{26E3A253-EB1D-4B77-9FBC-C5CFBB39F605}" type="datetime1">
              <a:rPr lang="fr-CH" smtClean="0"/>
              <a:t>22.09.2026</a:t>
            </a:fld>
            <a:endParaRPr lang="fr-CH" dirty="0"/>
          </a:p>
        </p:txBody>
      </p:sp>
      <p:sp>
        <p:nvSpPr>
          <p:cNvPr id="6" name="Footer Placeholder 5"/>
          <p:cNvSpPr>
            <a:spLocks noGrp="1"/>
          </p:cNvSpPr>
          <p:nvPr>
            <p:ph type="ftr" sz="quarter" idx="11"/>
          </p:nvPr>
        </p:nvSpPr>
        <p:spPr/>
        <p:txBody>
          <a:bodyPr/>
          <a:lstStyle>
            <a:lvl1pPr>
              <a:defRPr/>
            </a:lvl1pPr>
          </a:lstStyle>
          <a:p>
            <a:r>
              <a:rPr lang="fr-CH" dirty="0"/>
              <a:t>Nom de votre service</a:t>
            </a:r>
          </a:p>
        </p:txBody>
      </p:sp>
      <p:sp>
        <p:nvSpPr>
          <p:cNvPr id="7" name="Slide Number Placeholder 6"/>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30240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735" b="0"/>
            </a:lvl1pPr>
          </a:lstStyle>
          <a:p>
            <a:r>
              <a:rPr lang="fr-FR"/>
              <a:t>Modifiez le style du titre</a:t>
            </a:r>
            <a:endParaRPr lang="en-US" dirty="0"/>
          </a:p>
        </p:txBody>
      </p:sp>
      <p:sp>
        <p:nvSpPr>
          <p:cNvPr id="3" name="Picture Placeholder 2"/>
          <p:cNvSpPr>
            <a:spLocks noGrp="1"/>
          </p:cNvSpPr>
          <p:nvPr>
            <p:ph type="pic" idx="1"/>
          </p:nvPr>
        </p:nvSpPr>
        <p:spPr>
          <a:xfrm>
            <a:off x="1508127"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126"/>
            </a:lvl1pPr>
            <a:lvl2pPr marL="446593" indent="0">
              <a:buNone/>
              <a:defRPr sz="2735"/>
            </a:lvl2pPr>
            <a:lvl3pPr marL="893186" indent="0">
              <a:buNone/>
              <a:defRPr sz="2344"/>
            </a:lvl3pPr>
            <a:lvl4pPr marL="1339779" indent="0">
              <a:buNone/>
              <a:defRPr sz="1954"/>
            </a:lvl4pPr>
            <a:lvl5pPr marL="1786372" indent="0">
              <a:buNone/>
              <a:defRPr sz="1954"/>
            </a:lvl5pPr>
            <a:lvl6pPr marL="2232965" indent="0">
              <a:buNone/>
              <a:defRPr sz="1954"/>
            </a:lvl6pPr>
            <a:lvl7pPr marL="2679558" indent="0">
              <a:buNone/>
              <a:defRPr sz="1954"/>
            </a:lvl7pPr>
            <a:lvl8pPr marL="3126151" indent="0">
              <a:buNone/>
              <a:defRPr sz="1954"/>
            </a:lvl8pPr>
            <a:lvl9pPr marL="3572744" indent="0">
              <a:buNone/>
              <a:defRPr sz="1954"/>
            </a:lvl9pPr>
          </a:lstStyle>
          <a:p>
            <a:r>
              <a:rPr lang="fr-FR"/>
              <a:t>Cliquez sur l'icône pour ajouter une image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563"/>
            </a:lvl1pPr>
            <a:lvl2pPr marL="446593" indent="0">
              <a:buNone/>
              <a:defRPr sz="1172"/>
            </a:lvl2pPr>
            <a:lvl3pPr marL="893186" indent="0">
              <a:buNone/>
              <a:defRPr sz="977"/>
            </a:lvl3pPr>
            <a:lvl4pPr marL="1339779" indent="0">
              <a:buNone/>
              <a:defRPr sz="879"/>
            </a:lvl4pPr>
            <a:lvl5pPr marL="1786372" indent="0">
              <a:buNone/>
              <a:defRPr sz="879"/>
            </a:lvl5pPr>
            <a:lvl6pPr marL="2232965" indent="0">
              <a:buNone/>
              <a:defRPr sz="879"/>
            </a:lvl6pPr>
            <a:lvl7pPr marL="2679558" indent="0">
              <a:buNone/>
              <a:defRPr sz="879"/>
            </a:lvl7pPr>
            <a:lvl8pPr marL="3126151" indent="0">
              <a:buNone/>
              <a:defRPr sz="879"/>
            </a:lvl8pPr>
            <a:lvl9pPr marL="3572744" indent="0">
              <a:buNone/>
              <a:defRPr sz="879"/>
            </a:lvl9pPr>
          </a:lstStyle>
          <a:p>
            <a:pPr lvl="0"/>
            <a:r>
              <a:rPr lang="fr-FR"/>
              <a:t>Modifier les styles du texte du masque</a:t>
            </a:r>
          </a:p>
        </p:txBody>
      </p:sp>
      <p:sp>
        <p:nvSpPr>
          <p:cNvPr id="5" name="Date Placeholder 4"/>
          <p:cNvSpPr>
            <a:spLocks noGrp="1"/>
          </p:cNvSpPr>
          <p:nvPr>
            <p:ph type="dt" sz="half" idx="10"/>
          </p:nvPr>
        </p:nvSpPr>
        <p:spPr/>
        <p:txBody>
          <a:bodyPr/>
          <a:lstStyle/>
          <a:p>
            <a:fld id="{75169ECC-05CD-44FB-8A65-0A993021F21F}" type="datetime1">
              <a:rPr lang="fr-CH" smtClean="0"/>
              <a:t>22.09.2026</a:t>
            </a:fld>
            <a:endParaRPr lang="fr-CH"/>
          </a:p>
        </p:txBody>
      </p:sp>
      <p:sp>
        <p:nvSpPr>
          <p:cNvPr id="6" name="Footer Placeholder 5"/>
          <p:cNvSpPr>
            <a:spLocks noGrp="1"/>
          </p:cNvSpPr>
          <p:nvPr>
            <p:ph type="ftr" sz="quarter" idx="11"/>
          </p:nvPr>
        </p:nvSpPr>
        <p:spPr/>
        <p:txBody>
          <a:bodyPr/>
          <a:lstStyle>
            <a:lvl1pPr>
              <a:defRPr/>
            </a:lvl1pPr>
          </a:lstStyle>
          <a:p>
            <a:r>
              <a:rPr lang="fr-CH" dirty="0"/>
              <a:t>Nom de votre service</a:t>
            </a:r>
          </a:p>
        </p:txBody>
      </p:sp>
      <p:sp>
        <p:nvSpPr>
          <p:cNvPr id="7" name="Slide Number Placeholder 6"/>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3090183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74ADDC-E2C7-4485-BA73-E173446A8DE5}" type="datetime1">
              <a:rPr lang="fr-CH" smtClean="0"/>
              <a:t>22.09.2026</a:t>
            </a:fld>
            <a:endParaRPr lang="fr-CH"/>
          </a:p>
        </p:txBody>
      </p:sp>
      <p:sp>
        <p:nvSpPr>
          <p:cNvPr id="5" name="Footer Placeholder 4"/>
          <p:cNvSpPr>
            <a:spLocks noGrp="1"/>
          </p:cNvSpPr>
          <p:nvPr>
            <p:ph type="ftr" sz="quarter" idx="11"/>
          </p:nvPr>
        </p:nvSpPr>
        <p:spPr/>
        <p:txBody>
          <a:bodyPr/>
          <a:lstStyle>
            <a:lvl1pPr>
              <a:defRPr/>
            </a:lvl1pPr>
          </a:lstStyle>
          <a:p>
            <a:r>
              <a:rPr lang="fr-CH" dirty="0"/>
              <a:t>Nom de votre service</a:t>
            </a:r>
          </a:p>
        </p:txBody>
      </p:sp>
      <p:sp>
        <p:nvSpPr>
          <p:cNvPr id="6" name="Slide Number Placeholder 5"/>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1449783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2"/>
            <a:ext cx="2057400" cy="585152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57200" y="1052738"/>
            <a:ext cx="6019800" cy="5073429"/>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EA074D16-6369-4341-BA79-D1A748A31704}" type="datetime1">
              <a:rPr lang="fr-CH" smtClean="0"/>
              <a:t>22.09.2026</a:t>
            </a:fld>
            <a:endParaRPr lang="fr-CH"/>
          </a:p>
        </p:txBody>
      </p:sp>
      <p:sp>
        <p:nvSpPr>
          <p:cNvPr id="5" name="Footer Placeholder 4"/>
          <p:cNvSpPr>
            <a:spLocks noGrp="1"/>
          </p:cNvSpPr>
          <p:nvPr>
            <p:ph type="ftr" sz="quarter" idx="11"/>
          </p:nvPr>
        </p:nvSpPr>
        <p:spPr/>
        <p:txBody>
          <a:bodyPr/>
          <a:lstStyle>
            <a:lvl1pPr>
              <a:defRPr/>
            </a:lvl1pPr>
          </a:lstStyle>
          <a:p>
            <a:r>
              <a:rPr lang="fr-CH" dirty="0"/>
              <a:t>Nom de votre service</a:t>
            </a:r>
          </a:p>
        </p:txBody>
      </p:sp>
      <p:sp>
        <p:nvSpPr>
          <p:cNvPr id="6" name="Slide Number Placeholder 5"/>
          <p:cNvSpPr>
            <a:spLocks noGrp="1"/>
          </p:cNvSpPr>
          <p:nvPr>
            <p:ph type="sldNum" sz="quarter" idx="12"/>
          </p:nvPr>
        </p:nvSpPr>
        <p:spPr/>
        <p:txBody>
          <a:bodyPr/>
          <a:lstStyle/>
          <a:p>
            <a:fld id="{32CE3A4E-C8A1-4CC9-9308-94B179655A65}" type="slidenum">
              <a:rPr lang="fr-CH" smtClean="0"/>
              <a:t>‹N°›</a:t>
            </a:fld>
            <a:endParaRPr lang="fr-CH"/>
          </a:p>
        </p:txBody>
      </p:sp>
    </p:spTree>
    <p:extLst>
      <p:ext uri="{BB962C8B-B14F-4D97-AF65-F5344CB8AC3E}">
        <p14:creationId xmlns:p14="http://schemas.microsoft.com/office/powerpoint/2010/main" val="462247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BE70458-E3B2-4118-8BBC-978FFEE1103F}" type="datetimeFigureOut">
              <a:rPr lang="fr-CH" smtClean="0"/>
              <a:t>22.09.2026</a:t>
            </a:fld>
            <a:endParaRPr lang="fr-CH"/>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fr-CH"/>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350C163-9342-45EE-AA63-3F4C39050D0A}" type="slidenum">
              <a:rPr lang="fr-CH" smtClean="0"/>
              <a:t>‹N°›</a:t>
            </a:fld>
            <a:endParaRPr lang="fr-CH"/>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980728"/>
            <a:ext cx="8229600" cy="1008112"/>
          </a:xfrm>
          <a:prstGeom prst="rect">
            <a:avLst/>
          </a:prstGeom>
        </p:spPr>
        <p:txBody>
          <a:bodyPr vert="horz" lIns="91440" tIns="45720" rIns="91440" bIns="45720" rtlCol="0" anchor="b">
            <a:noAutofit/>
          </a:bodyPr>
          <a:lstStyle/>
          <a:p>
            <a:r>
              <a:rPr lang="fr-FR" dirty="0"/>
              <a:t>Modifiez le style du titre</a:t>
            </a:r>
            <a:endParaRPr lang="en-US" dirty="0"/>
          </a:p>
        </p:txBody>
      </p:sp>
      <p:sp>
        <p:nvSpPr>
          <p:cNvPr id="3" name="Text Placeholder 2"/>
          <p:cNvSpPr>
            <a:spLocks noGrp="1"/>
          </p:cNvSpPr>
          <p:nvPr>
            <p:ph type="body" idx="1"/>
          </p:nvPr>
        </p:nvSpPr>
        <p:spPr>
          <a:xfrm>
            <a:off x="457201" y="2204865"/>
            <a:ext cx="8229600" cy="3024336"/>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363351" y="6356354"/>
            <a:ext cx="2085975" cy="365125"/>
          </a:xfrm>
          <a:prstGeom prst="rect">
            <a:avLst/>
          </a:prstGeom>
        </p:spPr>
        <p:txBody>
          <a:bodyPr vert="horz" lIns="91440" tIns="45720" rIns="45720" bIns="45720" rtlCol="0" anchor="ctr"/>
          <a:lstStyle>
            <a:lvl1pPr algn="r">
              <a:defRPr sz="1172">
                <a:solidFill>
                  <a:schemeClr val="tx1">
                    <a:lumMod val="65000"/>
                    <a:lumOff val="35000"/>
                  </a:schemeClr>
                </a:solidFill>
                <a:latin typeface="Century Gothic" pitchFamily="34" charset="0"/>
              </a:defRPr>
            </a:lvl1pPr>
          </a:lstStyle>
          <a:p>
            <a:fld id="{AEAB7EBC-EB2F-45F3-B213-EBDD210112DD}" type="datetime1">
              <a:rPr lang="fr-CH" smtClean="0"/>
              <a:t>22.09.2026</a:t>
            </a:fld>
            <a:endParaRPr lang="fr-CH"/>
          </a:p>
        </p:txBody>
      </p:sp>
      <p:sp>
        <p:nvSpPr>
          <p:cNvPr id="5" name="Footer Placeholder 4"/>
          <p:cNvSpPr>
            <a:spLocks noGrp="1"/>
          </p:cNvSpPr>
          <p:nvPr>
            <p:ph type="ftr" sz="quarter" idx="3"/>
          </p:nvPr>
        </p:nvSpPr>
        <p:spPr>
          <a:xfrm>
            <a:off x="659168" y="6356354"/>
            <a:ext cx="2847975" cy="365125"/>
          </a:xfrm>
          <a:prstGeom prst="rect">
            <a:avLst/>
          </a:prstGeom>
        </p:spPr>
        <p:txBody>
          <a:bodyPr vert="horz" lIns="45720" tIns="45720" rIns="91440" bIns="45720" rtlCol="0" anchor="ctr"/>
          <a:lstStyle>
            <a:lvl1pPr algn="l">
              <a:defRPr sz="1172">
                <a:solidFill>
                  <a:schemeClr val="tx1">
                    <a:lumMod val="65000"/>
                    <a:lumOff val="35000"/>
                  </a:schemeClr>
                </a:solidFill>
                <a:latin typeface="Century Gothic" pitchFamily="34" charset="0"/>
              </a:defRPr>
            </a:lvl1pPr>
          </a:lstStyle>
          <a:p>
            <a:r>
              <a:rPr lang="fr-CH"/>
              <a:t>Service informatique</a:t>
            </a:r>
          </a:p>
        </p:txBody>
      </p:sp>
      <p:sp>
        <p:nvSpPr>
          <p:cNvPr id="6" name="Slide Number Placeholder 5"/>
          <p:cNvSpPr>
            <a:spLocks noGrp="1"/>
          </p:cNvSpPr>
          <p:nvPr>
            <p:ph type="sldNum" sz="quarter" idx="4"/>
          </p:nvPr>
        </p:nvSpPr>
        <p:spPr>
          <a:xfrm>
            <a:off x="8543282" y="6356354"/>
            <a:ext cx="561975" cy="365125"/>
          </a:xfrm>
          <a:prstGeom prst="rect">
            <a:avLst/>
          </a:prstGeom>
        </p:spPr>
        <p:txBody>
          <a:bodyPr vert="horz" lIns="27432" tIns="45720" rIns="45720" bIns="45720" rtlCol="0" anchor="ctr"/>
          <a:lstStyle>
            <a:lvl1pPr algn="l">
              <a:defRPr sz="1172">
                <a:solidFill>
                  <a:schemeClr val="tx1">
                    <a:lumMod val="65000"/>
                    <a:lumOff val="35000"/>
                  </a:schemeClr>
                </a:solidFill>
                <a:latin typeface="Century Gothic" pitchFamily="34" charset="0"/>
              </a:defRPr>
            </a:lvl1pPr>
          </a:lstStyle>
          <a:p>
            <a:fld id="{32CE3A4E-C8A1-4CC9-9308-94B179655A65}" type="slidenum">
              <a:rPr lang="fr-CH" smtClean="0"/>
              <a:t>‹N°›</a:t>
            </a:fld>
            <a:endParaRPr lang="fr-CH"/>
          </a:p>
        </p:txBody>
      </p:sp>
      <p:sp>
        <p:nvSpPr>
          <p:cNvPr id="7" name="Oval 6"/>
          <p:cNvSpPr/>
          <p:nvPr/>
        </p:nvSpPr>
        <p:spPr>
          <a:xfrm>
            <a:off x="8457762"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893186" rtl="0" eaLnBrk="1" latinLnBrk="0" hangingPunct="1"/>
            <a:endParaRPr lang="en-US" sz="1758" kern="1200">
              <a:solidFill>
                <a:schemeClr val="lt1"/>
              </a:solidFill>
              <a:latin typeface="+mn-lt"/>
              <a:ea typeface="+mn-ea"/>
              <a:cs typeface="+mn-cs"/>
            </a:endParaRPr>
          </a:p>
        </p:txBody>
      </p:sp>
      <p:sp>
        <p:nvSpPr>
          <p:cNvPr id="8" name="Oval 7"/>
          <p:cNvSpPr/>
          <p:nvPr/>
        </p:nvSpPr>
        <p:spPr>
          <a:xfrm>
            <a:off x="569119" y="6499386"/>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8"/>
          </a:p>
        </p:txBody>
      </p:sp>
      <p:pic>
        <p:nvPicPr>
          <p:cNvPr id="1026"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 y="4"/>
            <a:ext cx="2267744" cy="1104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Connecteur droit 9"/>
          <p:cNvCxnSpPr/>
          <p:nvPr/>
        </p:nvCxnSpPr>
        <p:spPr>
          <a:xfrm>
            <a:off x="457201" y="6237312"/>
            <a:ext cx="3857105" cy="554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flipV="1">
            <a:off x="4788024" y="6237312"/>
            <a:ext cx="3898776" cy="55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52215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p:txStyles>
    <p:titleStyle>
      <a:lvl1pPr algn="ctr" defTabSz="893186" rtl="0" eaLnBrk="1" latinLnBrk="0" hangingPunct="1">
        <a:lnSpc>
          <a:spcPts val="5665"/>
        </a:lnSpc>
        <a:spcBef>
          <a:spcPct val="0"/>
        </a:spcBef>
        <a:buNone/>
        <a:defRPr sz="5275" kern="1200" baseline="0">
          <a:solidFill>
            <a:schemeClr val="accent1">
              <a:lumMod val="50000"/>
            </a:schemeClr>
          </a:solidFill>
          <a:effectLst>
            <a:outerShdw blurRad="63500" dist="38100" dir="5400000" algn="t" rotWithShape="0">
              <a:prstClr val="black">
                <a:alpha val="25000"/>
              </a:prstClr>
            </a:outerShdw>
          </a:effectLst>
          <a:latin typeface="+mn-lt"/>
          <a:ea typeface="+mj-ea"/>
          <a:cs typeface="+mj-cs"/>
        </a:defRPr>
      </a:lvl1pPr>
    </p:titleStyle>
    <p:bodyStyle>
      <a:lvl1pPr marL="334945" indent="-334945" algn="l" defTabSz="893186" rtl="0" eaLnBrk="1" latinLnBrk="0" hangingPunct="1">
        <a:spcBef>
          <a:spcPct val="20000"/>
        </a:spcBef>
        <a:buFont typeface="Arial" pitchFamily="34" charset="0"/>
        <a:buChar char="•"/>
        <a:defRPr sz="2344" kern="1200">
          <a:solidFill>
            <a:schemeClr val="tx1">
              <a:lumMod val="65000"/>
              <a:lumOff val="35000"/>
            </a:schemeClr>
          </a:solidFill>
          <a:latin typeface="+mj-lt"/>
          <a:ea typeface="+mn-ea"/>
          <a:cs typeface="+mn-cs"/>
        </a:defRPr>
      </a:lvl1pPr>
      <a:lvl2pPr marL="725714" indent="-279121" algn="l" defTabSz="893186" rtl="0" eaLnBrk="1" latinLnBrk="0" hangingPunct="1">
        <a:spcBef>
          <a:spcPct val="20000"/>
        </a:spcBef>
        <a:buFont typeface="Courier New" pitchFamily="49" charset="0"/>
        <a:buChar char="o"/>
        <a:defRPr sz="1563" kern="1200">
          <a:solidFill>
            <a:schemeClr val="tx1">
              <a:lumMod val="65000"/>
              <a:lumOff val="35000"/>
            </a:schemeClr>
          </a:solidFill>
          <a:latin typeface="+mj-lt"/>
          <a:ea typeface="+mn-ea"/>
          <a:cs typeface="+mn-cs"/>
        </a:defRPr>
      </a:lvl2pPr>
      <a:lvl3pPr marL="1116482" indent="-223296" algn="l" defTabSz="893186" rtl="0" eaLnBrk="1" latinLnBrk="0" hangingPunct="1">
        <a:spcBef>
          <a:spcPct val="20000"/>
        </a:spcBef>
        <a:buFont typeface="Arial" pitchFamily="34" charset="0"/>
        <a:buChar char="•"/>
        <a:defRPr sz="1563" kern="1200">
          <a:solidFill>
            <a:schemeClr val="tx1">
              <a:lumMod val="65000"/>
              <a:lumOff val="35000"/>
            </a:schemeClr>
          </a:solidFill>
          <a:latin typeface="+mj-lt"/>
          <a:ea typeface="+mn-ea"/>
          <a:cs typeface="+mn-cs"/>
        </a:defRPr>
      </a:lvl3pPr>
      <a:lvl4pPr marL="1563075" indent="-223296" algn="l" defTabSz="893186" rtl="0" eaLnBrk="1" latinLnBrk="0" hangingPunct="1">
        <a:spcBef>
          <a:spcPct val="20000"/>
        </a:spcBef>
        <a:buFont typeface="Courier New" pitchFamily="49" charset="0"/>
        <a:buChar char="o"/>
        <a:defRPr sz="1563" kern="1200">
          <a:solidFill>
            <a:schemeClr val="tx1">
              <a:lumMod val="65000"/>
              <a:lumOff val="35000"/>
            </a:schemeClr>
          </a:solidFill>
          <a:latin typeface="+mj-lt"/>
          <a:ea typeface="+mn-ea"/>
          <a:cs typeface="+mn-cs"/>
        </a:defRPr>
      </a:lvl4pPr>
      <a:lvl5pPr marL="2009668" indent="-223296" algn="l" defTabSz="893186" rtl="0" eaLnBrk="1" latinLnBrk="0" hangingPunct="1">
        <a:spcBef>
          <a:spcPct val="20000"/>
        </a:spcBef>
        <a:buFont typeface="Arial" pitchFamily="34" charset="0"/>
        <a:buChar char="•"/>
        <a:defRPr sz="1563" kern="1200">
          <a:solidFill>
            <a:schemeClr val="tx1">
              <a:lumMod val="65000"/>
              <a:lumOff val="35000"/>
            </a:schemeClr>
          </a:solidFill>
          <a:latin typeface="+mj-lt"/>
          <a:ea typeface="+mn-ea"/>
          <a:cs typeface="+mn-cs"/>
        </a:defRPr>
      </a:lvl5pPr>
      <a:lvl6pPr marL="2456261" indent="-223296" algn="l" defTabSz="893186" rtl="0" eaLnBrk="1" latinLnBrk="0" hangingPunct="1">
        <a:spcBef>
          <a:spcPct val="20000"/>
        </a:spcBef>
        <a:buFont typeface="Courier New" pitchFamily="49" charset="0"/>
        <a:buChar char="o"/>
        <a:defRPr sz="1563" kern="1200">
          <a:solidFill>
            <a:schemeClr val="tx1">
              <a:lumMod val="50000"/>
              <a:lumOff val="50000"/>
            </a:schemeClr>
          </a:solidFill>
          <a:latin typeface="+mj-lt"/>
          <a:ea typeface="+mn-ea"/>
          <a:cs typeface="+mn-cs"/>
        </a:defRPr>
      </a:lvl6pPr>
      <a:lvl7pPr marL="2902854" indent="-223296" algn="l" defTabSz="893186" rtl="0" eaLnBrk="1" latinLnBrk="0" hangingPunct="1">
        <a:spcBef>
          <a:spcPct val="20000"/>
        </a:spcBef>
        <a:buFont typeface="Arial" pitchFamily="34" charset="0"/>
        <a:buChar char="•"/>
        <a:defRPr sz="1563" kern="1200">
          <a:solidFill>
            <a:schemeClr val="tx1">
              <a:lumMod val="50000"/>
              <a:lumOff val="50000"/>
            </a:schemeClr>
          </a:solidFill>
          <a:latin typeface="+mj-lt"/>
          <a:ea typeface="+mn-ea"/>
          <a:cs typeface="+mn-cs"/>
        </a:defRPr>
      </a:lvl7pPr>
      <a:lvl8pPr marL="3349447" indent="-223296" algn="l" defTabSz="893186" rtl="0" eaLnBrk="1" latinLnBrk="0" hangingPunct="1">
        <a:spcBef>
          <a:spcPct val="20000"/>
        </a:spcBef>
        <a:buFont typeface="Courier New" pitchFamily="49" charset="0"/>
        <a:buChar char="o"/>
        <a:defRPr sz="1563" kern="1200">
          <a:solidFill>
            <a:schemeClr val="tx1">
              <a:lumMod val="50000"/>
              <a:lumOff val="50000"/>
            </a:schemeClr>
          </a:solidFill>
          <a:latin typeface="+mj-lt"/>
          <a:ea typeface="+mn-ea"/>
          <a:cs typeface="+mn-cs"/>
        </a:defRPr>
      </a:lvl8pPr>
      <a:lvl9pPr marL="3796040" indent="-223296" algn="l" defTabSz="893186" rtl="0" eaLnBrk="1" latinLnBrk="0" hangingPunct="1">
        <a:spcBef>
          <a:spcPct val="20000"/>
        </a:spcBef>
        <a:buFont typeface="Arial" pitchFamily="34" charset="0"/>
        <a:buChar char="•"/>
        <a:defRPr sz="1563" kern="1200">
          <a:solidFill>
            <a:schemeClr val="tx1">
              <a:lumMod val="50000"/>
              <a:lumOff val="50000"/>
            </a:schemeClr>
          </a:solidFill>
          <a:latin typeface="+mj-lt"/>
          <a:ea typeface="+mn-ea"/>
          <a:cs typeface="+mn-cs"/>
        </a:defRPr>
      </a:lvl9pPr>
    </p:bodyStyle>
    <p:otherStyle>
      <a:defPPr>
        <a:defRPr lang="en-US"/>
      </a:defPPr>
      <a:lvl1pPr marL="0" algn="l" defTabSz="893186" rtl="0" eaLnBrk="1" latinLnBrk="0" hangingPunct="1">
        <a:defRPr sz="1758" kern="1200">
          <a:solidFill>
            <a:schemeClr val="tx1"/>
          </a:solidFill>
          <a:latin typeface="+mn-lt"/>
          <a:ea typeface="+mn-ea"/>
          <a:cs typeface="+mn-cs"/>
        </a:defRPr>
      </a:lvl1pPr>
      <a:lvl2pPr marL="446593" algn="l" defTabSz="893186" rtl="0" eaLnBrk="1" latinLnBrk="0" hangingPunct="1">
        <a:defRPr sz="1758" kern="1200">
          <a:solidFill>
            <a:schemeClr val="tx1"/>
          </a:solidFill>
          <a:latin typeface="+mn-lt"/>
          <a:ea typeface="+mn-ea"/>
          <a:cs typeface="+mn-cs"/>
        </a:defRPr>
      </a:lvl2pPr>
      <a:lvl3pPr marL="893186" algn="l" defTabSz="893186" rtl="0" eaLnBrk="1" latinLnBrk="0" hangingPunct="1">
        <a:defRPr sz="1758" kern="1200">
          <a:solidFill>
            <a:schemeClr val="tx1"/>
          </a:solidFill>
          <a:latin typeface="+mn-lt"/>
          <a:ea typeface="+mn-ea"/>
          <a:cs typeface="+mn-cs"/>
        </a:defRPr>
      </a:lvl3pPr>
      <a:lvl4pPr marL="1339779" algn="l" defTabSz="893186" rtl="0" eaLnBrk="1" latinLnBrk="0" hangingPunct="1">
        <a:defRPr sz="1758" kern="1200">
          <a:solidFill>
            <a:schemeClr val="tx1"/>
          </a:solidFill>
          <a:latin typeface="+mn-lt"/>
          <a:ea typeface="+mn-ea"/>
          <a:cs typeface="+mn-cs"/>
        </a:defRPr>
      </a:lvl4pPr>
      <a:lvl5pPr marL="1786372" algn="l" defTabSz="893186" rtl="0" eaLnBrk="1" latinLnBrk="0" hangingPunct="1">
        <a:defRPr sz="1758" kern="1200">
          <a:solidFill>
            <a:schemeClr val="tx1"/>
          </a:solidFill>
          <a:latin typeface="+mn-lt"/>
          <a:ea typeface="+mn-ea"/>
          <a:cs typeface="+mn-cs"/>
        </a:defRPr>
      </a:lvl5pPr>
      <a:lvl6pPr marL="2232965" algn="l" defTabSz="893186" rtl="0" eaLnBrk="1" latinLnBrk="0" hangingPunct="1">
        <a:defRPr sz="1758" kern="1200">
          <a:solidFill>
            <a:schemeClr val="tx1"/>
          </a:solidFill>
          <a:latin typeface="+mn-lt"/>
          <a:ea typeface="+mn-ea"/>
          <a:cs typeface="+mn-cs"/>
        </a:defRPr>
      </a:lvl6pPr>
      <a:lvl7pPr marL="2679558" algn="l" defTabSz="893186" rtl="0" eaLnBrk="1" latinLnBrk="0" hangingPunct="1">
        <a:defRPr sz="1758" kern="1200">
          <a:solidFill>
            <a:schemeClr val="tx1"/>
          </a:solidFill>
          <a:latin typeface="+mn-lt"/>
          <a:ea typeface="+mn-ea"/>
          <a:cs typeface="+mn-cs"/>
        </a:defRPr>
      </a:lvl7pPr>
      <a:lvl8pPr marL="3126151" algn="l" defTabSz="893186" rtl="0" eaLnBrk="1" latinLnBrk="0" hangingPunct="1">
        <a:defRPr sz="1758" kern="1200">
          <a:solidFill>
            <a:schemeClr val="tx1"/>
          </a:solidFill>
          <a:latin typeface="+mn-lt"/>
          <a:ea typeface="+mn-ea"/>
          <a:cs typeface="+mn-cs"/>
        </a:defRPr>
      </a:lvl8pPr>
      <a:lvl9pPr marL="3572744" algn="l" defTabSz="893186" rtl="0" eaLnBrk="1" latinLnBrk="0" hangingPunct="1">
        <a:defRPr sz="17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ctrTitle"/>
          </p:nvPr>
        </p:nvSpPr>
        <p:spPr>
          <a:xfrm>
            <a:off x="70554" y="188913"/>
            <a:ext cx="3938572" cy="1655762"/>
          </a:xfrm>
        </p:spPr>
        <p:txBody>
          <a:bodyPr/>
          <a:lstStyle/>
          <a:p>
            <a:pPr marL="484632" eaLnBrk="1" fontAlgn="auto" hangingPunct="1">
              <a:spcAft>
                <a:spcPts val="0"/>
              </a:spcAft>
              <a:defRPr/>
            </a:pPr>
            <a:r>
              <a:rPr lang="fr-CH" altLang="fr-FR" sz="2400" b="1">
                <a:solidFill>
                  <a:schemeClr val="accent1">
                    <a:tint val="83000"/>
                    <a:satMod val="150000"/>
                  </a:schemeClr>
                </a:solidFill>
              </a:rPr>
              <a:t>Établissement </a:t>
            </a:r>
            <a:br>
              <a:rPr lang="fr-CH" altLang="fr-FR" sz="2400" b="1">
                <a:solidFill>
                  <a:schemeClr val="accent1">
                    <a:tint val="83000"/>
                    <a:satMod val="150000"/>
                  </a:schemeClr>
                </a:solidFill>
              </a:rPr>
            </a:br>
            <a:r>
              <a:rPr lang="fr-CH" altLang="fr-FR" sz="2400" b="1">
                <a:solidFill>
                  <a:schemeClr val="accent1">
                    <a:tint val="83000"/>
                    <a:satMod val="150000"/>
                  </a:schemeClr>
                </a:solidFill>
              </a:rPr>
              <a:t>primaire et secondaire</a:t>
            </a:r>
            <a:br>
              <a:rPr lang="fr-CH" altLang="fr-FR" sz="2400" b="1">
                <a:solidFill>
                  <a:schemeClr val="accent1">
                    <a:tint val="83000"/>
                    <a:satMod val="150000"/>
                  </a:schemeClr>
                </a:solidFill>
              </a:rPr>
            </a:br>
            <a:r>
              <a:rPr lang="fr-CH" altLang="fr-FR" sz="2400" b="1">
                <a:solidFill>
                  <a:schemeClr val="accent1">
                    <a:tint val="83000"/>
                    <a:satMod val="150000"/>
                  </a:schemeClr>
                </a:solidFill>
              </a:rPr>
              <a:t>de Prilly</a:t>
            </a:r>
          </a:p>
        </p:txBody>
      </p:sp>
      <p:sp>
        <p:nvSpPr>
          <p:cNvPr id="3076" name="Rectangle 3"/>
          <p:cNvSpPr>
            <a:spLocks noGrp="1" noChangeArrowheads="1"/>
          </p:cNvSpPr>
          <p:nvPr>
            <p:ph type="subTitle" idx="1"/>
          </p:nvPr>
        </p:nvSpPr>
        <p:spPr>
          <a:xfrm>
            <a:off x="-70116" y="1773239"/>
            <a:ext cx="4149456" cy="4968875"/>
          </a:xfrm>
        </p:spPr>
        <p:txBody>
          <a:bodyPr>
            <a:normAutofit/>
          </a:bodyPr>
          <a:lstStyle/>
          <a:p>
            <a:pPr eaLnBrk="1" fontAlgn="auto" hangingPunct="1">
              <a:spcAft>
                <a:spcPts val="0"/>
              </a:spcAft>
              <a:buFont typeface="Wingdings 2"/>
              <a:buNone/>
              <a:defRPr/>
            </a:pPr>
            <a:r>
              <a:rPr lang="fr-CH" altLang="fr-FR" sz="2800" b="1" dirty="0"/>
              <a:t>Réunion</a:t>
            </a:r>
          </a:p>
          <a:p>
            <a:pPr eaLnBrk="1" fontAlgn="auto" hangingPunct="1">
              <a:spcAft>
                <a:spcPts val="0"/>
              </a:spcAft>
              <a:buFont typeface="Wingdings 2"/>
              <a:buNone/>
              <a:defRPr/>
            </a:pPr>
            <a:r>
              <a:rPr lang="fr-CH" altLang="fr-FR" sz="2800" b="1" dirty="0"/>
              <a:t>parents-enseignants</a:t>
            </a:r>
          </a:p>
          <a:p>
            <a:pPr eaLnBrk="1" fontAlgn="auto" hangingPunct="1">
              <a:spcAft>
                <a:spcPts val="0"/>
              </a:spcAft>
              <a:buFont typeface="Wingdings 2"/>
              <a:buNone/>
              <a:defRPr/>
            </a:pPr>
            <a:r>
              <a:rPr lang="fr-CH" altLang="fr-FR" sz="2800" b="1" dirty="0"/>
              <a:t>10</a:t>
            </a:r>
            <a:r>
              <a:rPr lang="fr-CH" altLang="fr-FR" sz="2800" b="1" baseline="30000" dirty="0"/>
              <a:t>e</a:t>
            </a:r>
            <a:r>
              <a:rPr lang="fr-CH" altLang="fr-FR" sz="2800" b="1" dirty="0"/>
              <a:t> année</a:t>
            </a:r>
          </a:p>
          <a:p>
            <a:pPr eaLnBrk="1" fontAlgn="auto" hangingPunct="1">
              <a:spcAft>
                <a:spcPts val="0"/>
              </a:spcAft>
              <a:buFont typeface="Wingdings 2"/>
              <a:buNone/>
              <a:defRPr/>
            </a:pPr>
            <a:endParaRPr lang="fr-CH" altLang="fr-FR" sz="2800" b="1" dirty="0"/>
          </a:p>
          <a:p>
            <a:pPr eaLnBrk="1" fontAlgn="auto" hangingPunct="1">
              <a:spcAft>
                <a:spcPts val="0"/>
              </a:spcAft>
              <a:buFont typeface="Wingdings 2"/>
              <a:buNone/>
              <a:defRPr/>
            </a:pPr>
            <a:r>
              <a:rPr lang="fr-CH" altLang="fr-FR" sz="2600" b="1" dirty="0"/>
              <a:t>Mardi</a:t>
            </a:r>
          </a:p>
          <a:p>
            <a:pPr eaLnBrk="1" fontAlgn="auto" hangingPunct="1">
              <a:spcAft>
                <a:spcPts val="0"/>
              </a:spcAft>
              <a:buFont typeface="Wingdings 2"/>
              <a:buNone/>
              <a:defRPr/>
            </a:pPr>
            <a:r>
              <a:rPr lang="fr-CH" altLang="fr-FR" sz="2600" b="1" dirty="0"/>
              <a:t>22 septembre 2026</a:t>
            </a:r>
          </a:p>
          <a:p>
            <a:pPr eaLnBrk="1" fontAlgn="auto" hangingPunct="1">
              <a:spcAft>
                <a:spcPts val="0"/>
              </a:spcAft>
              <a:buFont typeface="Wingdings 2"/>
              <a:buNone/>
              <a:defRPr/>
            </a:pPr>
            <a:endParaRPr lang="fr-CH" altLang="fr-FR" sz="2600" b="1" dirty="0"/>
          </a:p>
          <a:p>
            <a:pPr eaLnBrk="1" fontAlgn="auto" hangingPunct="1">
              <a:spcAft>
                <a:spcPts val="0"/>
              </a:spcAft>
              <a:buFont typeface="Wingdings 2"/>
              <a:buNone/>
              <a:defRPr/>
            </a:pPr>
            <a:r>
              <a:rPr lang="fr-CH" altLang="fr-FR" sz="2400" b="1" dirty="0"/>
              <a:t>Partie plénière : </a:t>
            </a:r>
          </a:p>
          <a:p>
            <a:pPr eaLnBrk="1" fontAlgn="auto" hangingPunct="1">
              <a:spcAft>
                <a:spcPts val="0"/>
              </a:spcAft>
              <a:buFont typeface="Wingdings 2"/>
              <a:buNone/>
              <a:defRPr/>
            </a:pPr>
            <a:r>
              <a:rPr lang="fr-CH" altLang="fr-FR" sz="2400" b="1" dirty="0"/>
              <a:t>Sylvain Corday</a:t>
            </a:r>
          </a:p>
          <a:p>
            <a:pPr eaLnBrk="1" fontAlgn="auto" hangingPunct="1">
              <a:spcAft>
                <a:spcPts val="0"/>
              </a:spcAft>
              <a:buFont typeface="Wingdings 2"/>
              <a:buNone/>
              <a:defRPr/>
            </a:pPr>
            <a:r>
              <a:rPr lang="fr-CH" altLang="fr-FR" sz="2400" b="1" dirty="0"/>
              <a:t>Directeur</a:t>
            </a:r>
          </a:p>
          <a:p>
            <a:pPr eaLnBrk="1" fontAlgn="auto" hangingPunct="1">
              <a:spcAft>
                <a:spcPts val="0"/>
              </a:spcAft>
              <a:buFont typeface="Wingdings 2"/>
              <a:buNone/>
              <a:defRPr/>
            </a:pPr>
            <a:endParaRPr lang="fr-CH" altLang="fr-FR" sz="2600" b="1" dirty="0"/>
          </a:p>
        </p:txBody>
      </p:sp>
      <p:sp>
        <p:nvSpPr>
          <p:cNvPr id="10244"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a:spcBef>
                <a:spcPct val="20000"/>
              </a:spcBef>
              <a:buClr>
                <a:srgbClr val="FEBE8C"/>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9pPr>
          </a:lstStyle>
          <a:p>
            <a:pPr>
              <a:spcBef>
                <a:spcPct val="0"/>
              </a:spcBef>
              <a:buClrTx/>
              <a:buSzTx/>
              <a:buFontTx/>
              <a:buNone/>
            </a:pPr>
            <a:fld id="{176D9C64-BEF7-4E55-A40C-27A67C050293}" type="slidenum">
              <a:rPr lang="fr-CH" altLang="fr-FR" sz="1400" smtClean="0">
                <a:latin typeface="Arial" pitchFamily="34" charset="0"/>
              </a:rPr>
              <a:pPr>
                <a:spcBef>
                  <a:spcPct val="0"/>
                </a:spcBef>
                <a:buClrTx/>
                <a:buSzTx/>
                <a:buFontTx/>
                <a:buNone/>
              </a:pPr>
              <a:t>1</a:t>
            </a:fld>
            <a:endParaRPr lang="fr-CH" altLang="fr-FR" sz="1400">
              <a:latin typeface="Arial" pitchFamily="34" charset="0"/>
            </a:endParaRPr>
          </a:p>
        </p:txBody>
      </p:sp>
      <p:pic>
        <p:nvPicPr>
          <p:cNvPr id="1024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340" y="-27384"/>
            <a:ext cx="4713881" cy="659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840162"/>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marL="484632" eaLnBrk="1" fontAlgn="auto" hangingPunct="1">
              <a:spcAft>
                <a:spcPts val="0"/>
              </a:spcAft>
              <a:defRPr/>
            </a:pPr>
            <a:r>
              <a:rPr lang="fr-CH" altLang="fr-FR" sz="2800" b="1">
                <a:solidFill>
                  <a:schemeClr val="accent1">
                    <a:tint val="83000"/>
                    <a:satMod val="150000"/>
                  </a:schemeClr>
                </a:solidFill>
              </a:rPr>
              <a:t>Déroulement de la soirée</a:t>
            </a:r>
          </a:p>
        </p:txBody>
      </p:sp>
      <p:sp>
        <p:nvSpPr>
          <p:cNvPr id="3076" name="Rectangle 3"/>
          <p:cNvSpPr>
            <a:spLocks noGrp="1" noChangeArrowheads="1"/>
          </p:cNvSpPr>
          <p:nvPr>
            <p:ph idx="1"/>
          </p:nvPr>
        </p:nvSpPr>
        <p:spPr>
          <a:xfrm>
            <a:off x="457433" y="2863477"/>
            <a:ext cx="8756344" cy="4525963"/>
          </a:xfrm>
        </p:spPr>
        <p:txBody>
          <a:bodyPr>
            <a:normAutofit/>
          </a:bodyPr>
          <a:lstStyle/>
          <a:p>
            <a:pPr marL="0" indent="0" eaLnBrk="1" fontAlgn="auto" hangingPunct="1">
              <a:lnSpc>
                <a:spcPct val="80000"/>
              </a:lnSpc>
              <a:spcAft>
                <a:spcPts val="0"/>
              </a:spcAft>
              <a:buFont typeface="Wingdings 2" pitchFamily="18" charset="2"/>
              <a:buNone/>
              <a:defRPr/>
            </a:pPr>
            <a:r>
              <a:rPr lang="fr-FR" altLang="fr-FR" sz="2800" b="1" dirty="0"/>
              <a:t>1. Partie plénière (19h30-20h05)</a:t>
            </a:r>
          </a:p>
          <a:p>
            <a:pPr marL="822960" lvl="1" eaLnBrk="1" fontAlgn="auto" hangingPunct="1">
              <a:lnSpc>
                <a:spcPct val="80000"/>
              </a:lnSpc>
              <a:spcAft>
                <a:spcPts val="0"/>
              </a:spcAft>
              <a:buFont typeface="Verdana"/>
              <a:buChar char="›"/>
              <a:defRPr/>
            </a:pPr>
            <a:r>
              <a:rPr lang="fr-FR" altLang="fr-FR" b="1" dirty="0"/>
              <a:t>Informations générales (S. Corday)</a:t>
            </a:r>
          </a:p>
          <a:p>
            <a:pPr marL="822960" lvl="1">
              <a:lnSpc>
                <a:spcPct val="80000"/>
              </a:lnSpc>
              <a:buFont typeface="Verdana"/>
              <a:buChar char="›"/>
              <a:defRPr/>
            </a:pPr>
            <a:r>
              <a:rPr lang="fr-FR" altLang="fr-FR" b="1" dirty="0"/>
              <a:t>Prestations du service Jeunesse, Sports et Cohésion sociale pour les élèves de 9-12S</a:t>
            </a:r>
          </a:p>
          <a:p>
            <a:pPr marL="822960" lvl="1" eaLnBrk="1" fontAlgn="auto" hangingPunct="1">
              <a:lnSpc>
                <a:spcPct val="80000"/>
              </a:lnSpc>
              <a:spcAft>
                <a:spcPts val="0"/>
              </a:spcAft>
              <a:buFont typeface="Verdana"/>
              <a:buChar char="›"/>
              <a:defRPr/>
            </a:pPr>
            <a:r>
              <a:rPr lang="fr-FR" altLang="fr-FR" b="1" dirty="0"/>
              <a:t>Préparation à l’orientation professionnelle </a:t>
            </a:r>
          </a:p>
          <a:p>
            <a:pPr marL="548640" lvl="1" indent="0" eaLnBrk="1" fontAlgn="auto" hangingPunct="1">
              <a:lnSpc>
                <a:spcPct val="80000"/>
              </a:lnSpc>
              <a:spcAft>
                <a:spcPts val="0"/>
              </a:spcAft>
              <a:buNone/>
              <a:defRPr/>
            </a:pPr>
            <a:r>
              <a:rPr lang="fr-FR" altLang="fr-FR" b="1" dirty="0"/>
              <a:t>	(V. Gueissaz-</a:t>
            </a:r>
            <a:r>
              <a:rPr lang="fr-FR" altLang="fr-FR" b="1" dirty="0" err="1"/>
              <a:t>Enggist</a:t>
            </a:r>
            <a:r>
              <a:rPr lang="fr-FR" altLang="fr-FR" b="1" dirty="0"/>
              <a:t> et Lissette Campos Diaz)</a:t>
            </a:r>
          </a:p>
          <a:p>
            <a:pPr marL="537210" lvl="1" indent="0" eaLnBrk="1" fontAlgn="auto" hangingPunct="1">
              <a:lnSpc>
                <a:spcPct val="80000"/>
              </a:lnSpc>
              <a:spcAft>
                <a:spcPts val="0"/>
              </a:spcAft>
              <a:buNone/>
              <a:defRPr/>
            </a:pPr>
            <a:endParaRPr lang="fr-FR" altLang="fr-FR" b="1" dirty="0"/>
          </a:p>
          <a:p>
            <a:pPr marL="0" indent="0" eaLnBrk="1" fontAlgn="auto" hangingPunct="1">
              <a:lnSpc>
                <a:spcPct val="80000"/>
              </a:lnSpc>
              <a:spcAft>
                <a:spcPts val="0"/>
              </a:spcAft>
              <a:buFont typeface="Wingdings 2" pitchFamily="18" charset="2"/>
              <a:buNone/>
              <a:defRPr/>
            </a:pPr>
            <a:r>
              <a:rPr lang="fr-FR" altLang="fr-FR" sz="2800" b="1" dirty="0"/>
              <a:t>2. 	Rencontre avec les maître-</a:t>
            </a:r>
            <a:r>
              <a:rPr lang="fr-FR" altLang="fr-FR" sz="2800" b="1" dirty="0" err="1"/>
              <a:t>ss</a:t>
            </a:r>
            <a:r>
              <a:rPr lang="fr-FR" altLang="fr-FR" sz="2800" b="1" dirty="0"/>
              <a:t>-es de classe 	en salle de classe (20h05-20h50 env.)</a:t>
            </a:r>
          </a:p>
          <a:p>
            <a:pPr marL="514350" indent="-514350" eaLnBrk="1" fontAlgn="auto" hangingPunct="1">
              <a:lnSpc>
                <a:spcPct val="80000"/>
              </a:lnSpc>
              <a:spcAft>
                <a:spcPts val="0"/>
              </a:spcAft>
              <a:buFontTx/>
              <a:buAutoNum type="arabicPeriod"/>
              <a:defRPr/>
            </a:pPr>
            <a:endParaRPr lang="fr-FR" altLang="fr-FR" sz="2800" b="1" dirty="0"/>
          </a:p>
          <a:p>
            <a:pPr marL="448056" indent="-384048" eaLnBrk="1" fontAlgn="auto" hangingPunct="1">
              <a:lnSpc>
                <a:spcPct val="80000"/>
              </a:lnSpc>
              <a:spcAft>
                <a:spcPts val="0"/>
              </a:spcAft>
              <a:buFontTx/>
              <a:buNone/>
              <a:defRPr/>
            </a:pPr>
            <a:endParaRPr lang="fr-FR" altLang="fr-FR" sz="1400" b="1" dirty="0"/>
          </a:p>
          <a:p>
            <a:pPr marL="448056" indent="-384048" eaLnBrk="1" fontAlgn="auto" hangingPunct="1">
              <a:lnSpc>
                <a:spcPct val="80000"/>
              </a:lnSpc>
              <a:spcAft>
                <a:spcPts val="0"/>
              </a:spcAft>
              <a:buFontTx/>
              <a:buNone/>
              <a:defRPr/>
            </a:pPr>
            <a:endParaRPr lang="fr-CH" altLang="fr-FR" sz="1600" b="1" i="1" dirty="0"/>
          </a:p>
          <a:p>
            <a:pPr marL="448056" indent="-384048" algn="ctr" eaLnBrk="1" fontAlgn="auto" hangingPunct="1">
              <a:lnSpc>
                <a:spcPct val="80000"/>
              </a:lnSpc>
              <a:spcAft>
                <a:spcPts val="0"/>
              </a:spcAft>
              <a:buFontTx/>
              <a:buNone/>
              <a:defRPr/>
            </a:pPr>
            <a:endParaRPr lang="fr-CH" altLang="fr-FR" sz="2800" b="1" i="1" dirty="0"/>
          </a:p>
          <a:p>
            <a:pPr marL="448056" indent="-384048" eaLnBrk="1" fontAlgn="auto" hangingPunct="1">
              <a:lnSpc>
                <a:spcPct val="80000"/>
              </a:lnSpc>
              <a:spcAft>
                <a:spcPts val="0"/>
              </a:spcAft>
              <a:buFont typeface="Wingdings 2"/>
              <a:buChar char=""/>
              <a:defRPr/>
            </a:pPr>
            <a:endParaRPr lang="fr-CH" altLang="fr-FR" sz="2800" dirty="0"/>
          </a:p>
        </p:txBody>
      </p:sp>
      <p:sp>
        <p:nvSpPr>
          <p:cNvPr id="11268"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a:spcBef>
                <a:spcPct val="20000"/>
              </a:spcBef>
              <a:buClr>
                <a:srgbClr val="FEBE8C"/>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9pPr>
          </a:lstStyle>
          <a:p>
            <a:pPr>
              <a:spcBef>
                <a:spcPct val="0"/>
              </a:spcBef>
              <a:buClrTx/>
              <a:buSzTx/>
              <a:buFontTx/>
              <a:buNone/>
            </a:pPr>
            <a:fld id="{ACDB55EA-B03C-4625-8448-2984743CC185}" type="slidenum">
              <a:rPr lang="fr-CH" altLang="fr-FR" sz="1400" smtClean="0">
                <a:latin typeface="Arial" pitchFamily="34" charset="0"/>
              </a:rPr>
              <a:pPr>
                <a:spcBef>
                  <a:spcPct val="0"/>
                </a:spcBef>
                <a:buClrTx/>
                <a:buSzTx/>
                <a:buFontTx/>
                <a:buNone/>
              </a:pPr>
              <a:t>2</a:t>
            </a:fld>
            <a:endParaRPr lang="fr-CH" altLang="fr-FR" sz="1400">
              <a:latin typeface="Arial" pitchFamily="34" charset="0"/>
            </a:endParaRPr>
          </a:p>
        </p:txBody>
      </p:sp>
    </p:spTree>
    <p:extLst>
      <p:ext uri="{BB962C8B-B14F-4D97-AF65-F5344CB8AC3E}">
        <p14:creationId xmlns:p14="http://schemas.microsoft.com/office/powerpoint/2010/main" val="796592602"/>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numéro de diapositive 2">
            <a:extLst>
              <a:ext uri="{FF2B5EF4-FFF2-40B4-BE49-F238E27FC236}">
                <a16:creationId xmlns:a16="http://schemas.microsoft.com/office/drawing/2014/main" id="{C61C1767-3B1B-4E4B-BA73-10953020C03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5714" indent="-279121">
              <a:defRPr>
                <a:solidFill>
                  <a:schemeClr val="tx1"/>
                </a:solidFill>
                <a:latin typeface="Arial" panose="020B0604020202020204" pitchFamily="34" charset="0"/>
              </a:defRPr>
            </a:lvl2pPr>
            <a:lvl3pPr marL="1116482" indent="-223296">
              <a:defRPr>
                <a:solidFill>
                  <a:schemeClr val="tx1"/>
                </a:solidFill>
                <a:latin typeface="Arial" panose="020B0604020202020204" pitchFamily="34" charset="0"/>
              </a:defRPr>
            </a:lvl3pPr>
            <a:lvl4pPr marL="1563075" indent="-223296">
              <a:defRPr>
                <a:solidFill>
                  <a:schemeClr val="tx1"/>
                </a:solidFill>
                <a:latin typeface="Arial" panose="020B0604020202020204" pitchFamily="34" charset="0"/>
              </a:defRPr>
            </a:lvl4pPr>
            <a:lvl5pPr marL="2009668" indent="-223296">
              <a:defRPr>
                <a:solidFill>
                  <a:schemeClr val="tx1"/>
                </a:solidFill>
                <a:latin typeface="Arial" panose="020B0604020202020204" pitchFamily="34" charset="0"/>
              </a:defRPr>
            </a:lvl5pPr>
            <a:lvl6pPr marL="2456261" indent="-223296" eaLnBrk="0" fontAlgn="base" hangingPunct="0">
              <a:spcBef>
                <a:spcPct val="0"/>
              </a:spcBef>
              <a:spcAft>
                <a:spcPct val="0"/>
              </a:spcAft>
              <a:defRPr>
                <a:solidFill>
                  <a:schemeClr val="tx1"/>
                </a:solidFill>
                <a:latin typeface="Arial" panose="020B0604020202020204" pitchFamily="34" charset="0"/>
              </a:defRPr>
            </a:lvl6pPr>
            <a:lvl7pPr marL="2902854" indent="-223296" eaLnBrk="0" fontAlgn="base" hangingPunct="0">
              <a:spcBef>
                <a:spcPct val="0"/>
              </a:spcBef>
              <a:spcAft>
                <a:spcPct val="0"/>
              </a:spcAft>
              <a:defRPr>
                <a:solidFill>
                  <a:schemeClr val="tx1"/>
                </a:solidFill>
                <a:latin typeface="Arial" panose="020B0604020202020204" pitchFamily="34" charset="0"/>
              </a:defRPr>
            </a:lvl7pPr>
            <a:lvl8pPr marL="3349447" indent="-223296" eaLnBrk="0" fontAlgn="base" hangingPunct="0">
              <a:spcBef>
                <a:spcPct val="0"/>
              </a:spcBef>
              <a:spcAft>
                <a:spcPct val="0"/>
              </a:spcAft>
              <a:defRPr>
                <a:solidFill>
                  <a:schemeClr val="tx1"/>
                </a:solidFill>
                <a:latin typeface="Arial" panose="020B0604020202020204" pitchFamily="34" charset="0"/>
              </a:defRPr>
            </a:lvl8pPr>
            <a:lvl9pPr marL="3796040" indent="-223296" eaLnBrk="0" fontAlgn="base" hangingPunct="0">
              <a:spcBef>
                <a:spcPct val="0"/>
              </a:spcBef>
              <a:spcAft>
                <a:spcPct val="0"/>
              </a:spcAft>
              <a:defRPr>
                <a:solidFill>
                  <a:schemeClr val="tx1"/>
                </a:solidFill>
                <a:latin typeface="Arial" panose="020B0604020202020204" pitchFamily="34" charset="0"/>
              </a:defRPr>
            </a:lvl9pPr>
          </a:lstStyle>
          <a:p>
            <a:fld id="{1A907E48-1073-4A32-99AF-6A32ABEBCC34}" type="slidenum">
              <a:rPr lang="fr-CH" altLang="fr-FR" smtClean="0">
                <a:solidFill>
                  <a:srgbClr val="608FD4"/>
                </a:solidFill>
              </a:rPr>
              <a:pPr/>
              <a:t>3</a:t>
            </a:fld>
            <a:endParaRPr lang="fr-CH" altLang="fr-FR">
              <a:solidFill>
                <a:srgbClr val="608FD4"/>
              </a:solidFill>
            </a:endParaRPr>
          </a:p>
        </p:txBody>
      </p:sp>
      <p:sp>
        <p:nvSpPr>
          <p:cNvPr id="25603" name="Rectangle 39">
            <a:extLst>
              <a:ext uri="{FF2B5EF4-FFF2-40B4-BE49-F238E27FC236}">
                <a16:creationId xmlns:a16="http://schemas.microsoft.com/office/drawing/2014/main" id="{25097929-4AF5-4C29-BECE-64C6368B4E3E}"/>
              </a:ext>
            </a:extLst>
          </p:cNvPr>
          <p:cNvSpPr>
            <a:spLocks noChangeArrowheads="1"/>
          </p:cNvSpPr>
          <p:nvPr/>
        </p:nvSpPr>
        <p:spPr bwMode="auto">
          <a:xfrm>
            <a:off x="1336634" y="6097616"/>
            <a:ext cx="65" cy="2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04" name="Rectangle 40">
            <a:extLst>
              <a:ext uri="{FF2B5EF4-FFF2-40B4-BE49-F238E27FC236}">
                <a16:creationId xmlns:a16="http://schemas.microsoft.com/office/drawing/2014/main" id="{78B4A8DA-70D7-4FAC-8A16-E60E6913140E}"/>
              </a:ext>
            </a:extLst>
          </p:cNvPr>
          <p:cNvSpPr>
            <a:spLocks noChangeArrowheads="1"/>
          </p:cNvSpPr>
          <p:nvPr/>
        </p:nvSpPr>
        <p:spPr bwMode="auto">
          <a:xfrm>
            <a:off x="1780111" y="3663145"/>
            <a:ext cx="65" cy="2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05" name="Rectangle 44">
            <a:extLst>
              <a:ext uri="{FF2B5EF4-FFF2-40B4-BE49-F238E27FC236}">
                <a16:creationId xmlns:a16="http://schemas.microsoft.com/office/drawing/2014/main" id="{FFF37661-B3E3-4822-A99A-27A0D04A7F08}"/>
              </a:ext>
            </a:extLst>
          </p:cNvPr>
          <p:cNvSpPr>
            <a:spLocks noChangeArrowheads="1"/>
          </p:cNvSpPr>
          <p:nvPr/>
        </p:nvSpPr>
        <p:spPr bwMode="auto">
          <a:xfrm>
            <a:off x="1780111" y="4880380"/>
            <a:ext cx="65" cy="2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06" name="Rectangle 45">
            <a:extLst>
              <a:ext uri="{FF2B5EF4-FFF2-40B4-BE49-F238E27FC236}">
                <a16:creationId xmlns:a16="http://schemas.microsoft.com/office/drawing/2014/main" id="{5A89DDF7-9814-4D97-8295-5779F60DE138}"/>
              </a:ext>
            </a:extLst>
          </p:cNvPr>
          <p:cNvSpPr>
            <a:spLocks noChangeArrowheads="1"/>
          </p:cNvSpPr>
          <p:nvPr/>
        </p:nvSpPr>
        <p:spPr bwMode="auto">
          <a:xfrm>
            <a:off x="1780111" y="6097616"/>
            <a:ext cx="65" cy="27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grpSp>
        <p:nvGrpSpPr>
          <p:cNvPr id="25607" name="Groupe 55">
            <a:extLst>
              <a:ext uri="{FF2B5EF4-FFF2-40B4-BE49-F238E27FC236}">
                <a16:creationId xmlns:a16="http://schemas.microsoft.com/office/drawing/2014/main" id="{4DDDC002-3B36-4A80-8168-380581646F62}"/>
              </a:ext>
            </a:extLst>
          </p:cNvPr>
          <p:cNvGrpSpPr>
            <a:grpSpLocks/>
          </p:cNvGrpSpPr>
          <p:nvPr/>
        </p:nvGrpSpPr>
        <p:grpSpPr bwMode="auto">
          <a:xfrm>
            <a:off x="1763688" y="827062"/>
            <a:ext cx="5740389" cy="5106926"/>
            <a:chOff x="2542172" y="764704"/>
            <a:chExt cx="5876341" cy="5229486"/>
          </a:xfrm>
        </p:grpSpPr>
        <p:sp>
          <p:nvSpPr>
            <p:cNvPr id="25608" name="Rectangle 5">
              <a:extLst>
                <a:ext uri="{FF2B5EF4-FFF2-40B4-BE49-F238E27FC236}">
                  <a16:creationId xmlns:a16="http://schemas.microsoft.com/office/drawing/2014/main" id="{0FCBE855-E86A-4904-8483-9C606CA7C432}"/>
                </a:ext>
              </a:extLst>
            </p:cNvPr>
            <p:cNvSpPr>
              <a:spLocks noChangeArrowheads="1"/>
            </p:cNvSpPr>
            <p:nvPr/>
          </p:nvSpPr>
          <p:spPr bwMode="auto">
            <a:xfrm>
              <a:off x="2542172" y="1087412"/>
              <a:ext cx="3872792" cy="400364"/>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09" name="Rectangle 6">
              <a:extLst>
                <a:ext uri="{FF2B5EF4-FFF2-40B4-BE49-F238E27FC236}">
                  <a16:creationId xmlns:a16="http://schemas.microsoft.com/office/drawing/2014/main" id="{59BD24A4-4F20-4543-9B7E-9930DC4B5BB7}"/>
                </a:ext>
              </a:extLst>
            </p:cNvPr>
            <p:cNvSpPr>
              <a:spLocks noChangeArrowheads="1"/>
            </p:cNvSpPr>
            <p:nvPr/>
          </p:nvSpPr>
          <p:spPr bwMode="auto">
            <a:xfrm>
              <a:off x="6471998" y="1087412"/>
              <a:ext cx="1946515" cy="400364"/>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0" name="Rectangle 8">
              <a:extLst>
                <a:ext uri="{FF2B5EF4-FFF2-40B4-BE49-F238E27FC236}">
                  <a16:creationId xmlns:a16="http://schemas.microsoft.com/office/drawing/2014/main" id="{A5251E31-2797-4B5C-9940-0296FD6C2629}"/>
                </a:ext>
              </a:extLst>
            </p:cNvPr>
            <p:cNvSpPr>
              <a:spLocks noChangeArrowheads="1"/>
            </p:cNvSpPr>
            <p:nvPr/>
          </p:nvSpPr>
          <p:spPr bwMode="auto">
            <a:xfrm>
              <a:off x="7139847" y="1539547"/>
              <a:ext cx="610816" cy="398639"/>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1" name="Rectangle 9">
              <a:extLst>
                <a:ext uri="{FF2B5EF4-FFF2-40B4-BE49-F238E27FC236}">
                  <a16:creationId xmlns:a16="http://schemas.microsoft.com/office/drawing/2014/main" id="{388B016F-F773-4240-81B5-FE1EDB18DEEA}"/>
                </a:ext>
              </a:extLst>
            </p:cNvPr>
            <p:cNvSpPr>
              <a:spLocks noChangeArrowheads="1"/>
            </p:cNvSpPr>
            <p:nvPr/>
          </p:nvSpPr>
          <p:spPr bwMode="auto">
            <a:xfrm>
              <a:off x="7807697" y="1539547"/>
              <a:ext cx="610816" cy="398639"/>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2" name="Rectangle 11">
              <a:extLst>
                <a:ext uri="{FF2B5EF4-FFF2-40B4-BE49-F238E27FC236}">
                  <a16:creationId xmlns:a16="http://schemas.microsoft.com/office/drawing/2014/main" id="{D4CD3298-E767-4702-A8D5-BD86A848E481}"/>
                </a:ext>
              </a:extLst>
            </p:cNvPr>
            <p:cNvSpPr>
              <a:spLocks noChangeArrowheads="1"/>
            </p:cNvSpPr>
            <p:nvPr/>
          </p:nvSpPr>
          <p:spPr bwMode="auto">
            <a:xfrm>
              <a:off x="7139847" y="1936460"/>
              <a:ext cx="610816" cy="400364"/>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3" name="Rectangle 12">
              <a:extLst>
                <a:ext uri="{FF2B5EF4-FFF2-40B4-BE49-F238E27FC236}">
                  <a16:creationId xmlns:a16="http://schemas.microsoft.com/office/drawing/2014/main" id="{83439DFD-487C-4083-97DA-A5DF21FF32CC}"/>
                </a:ext>
              </a:extLst>
            </p:cNvPr>
            <p:cNvSpPr>
              <a:spLocks noChangeArrowheads="1"/>
            </p:cNvSpPr>
            <p:nvPr/>
          </p:nvSpPr>
          <p:spPr bwMode="auto">
            <a:xfrm>
              <a:off x="7807697" y="1936460"/>
              <a:ext cx="610816" cy="400364"/>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4" name="Rectangle 13">
              <a:extLst>
                <a:ext uri="{FF2B5EF4-FFF2-40B4-BE49-F238E27FC236}">
                  <a16:creationId xmlns:a16="http://schemas.microsoft.com/office/drawing/2014/main" id="{455B6909-3E45-4EC2-9215-AA89D543CF46}"/>
                </a:ext>
              </a:extLst>
            </p:cNvPr>
            <p:cNvSpPr>
              <a:spLocks noChangeArrowheads="1"/>
            </p:cNvSpPr>
            <p:nvPr/>
          </p:nvSpPr>
          <p:spPr bwMode="auto">
            <a:xfrm>
              <a:off x="7139847" y="2333372"/>
              <a:ext cx="610816" cy="400364"/>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5" name="Rectangle 14">
              <a:extLst>
                <a:ext uri="{FF2B5EF4-FFF2-40B4-BE49-F238E27FC236}">
                  <a16:creationId xmlns:a16="http://schemas.microsoft.com/office/drawing/2014/main" id="{B207699B-0B36-4AF7-9E3A-9FA4AF1C169A}"/>
                </a:ext>
              </a:extLst>
            </p:cNvPr>
            <p:cNvSpPr>
              <a:spLocks noChangeArrowheads="1"/>
            </p:cNvSpPr>
            <p:nvPr/>
          </p:nvSpPr>
          <p:spPr bwMode="auto">
            <a:xfrm>
              <a:off x="7807697" y="2333372"/>
              <a:ext cx="610816" cy="400364"/>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6" name="Rectangle 15">
              <a:extLst>
                <a:ext uri="{FF2B5EF4-FFF2-40B4-BE49-F238E27FC236}">
                  <a16:creationId xmlns:a16="http://schemas.microsoft.com/office/drawing/2014/main" id="{D489B670-F1CD-4D36-9A03-2097B33C28F9}"/>
                </a:ext>
              </a:extLst>
            </p:cNvPr>
            <p:cNvSpPr>
              <a:spLocks noChangeArrowheads="1"/>
            </p:cNvSpPr>
            <p:nvPr/>
          </p:nvSpPr>
          <p:spPr bwMode="auto">
            <a:xfrm>
              <a:off x="7807697" y="2732010"/>
              <a:ext cx="610816" cy="398639"/>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17" name="Rectangle 16">
              <a:extLst>
                <a:ext uri="{FF2B5EF4-FFF2-40B4-BE49-F238E27FC236}">
                  <a16:creationId xmlns:a16="http://schemas.microsoft.com/office/drawing/2014/main" id="{E86A97B8-CD88-437E-9124-206033E4F24B}"/>
                </a:ext>
              </a:extLst>
            </p:cNvPr>
            <p:cNvSpPr>
              <a:spLocks noChangeArrowheads="1"/>
            </p:cNvSpPr>
            <p:nvPr/>
          </p:nvSpPr>
          <p:spPr bwMode="auto">
            <a:xfrm>
              <a:off x="3763804" y="1166794"/>
              <a:ext cx="1249891"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b="1">
                  <a:solidFill>
                    <a:srgbClr val="FFFFFF"/>
                  </a:solidFill>
                  <a:latin typeface="Calibri" panose="020F0502020204030204" pitchFamily="34" charset="0"/>
                </a:rPr>
                <a:t>Groupe principal</a:t>
              </a:r>
              <a:endParaRPr lang="fr-FR" altLang="fr-FR" sz="1758"/>
            </a:p>
          </p:txBody>
        </p:sp>
        <p:sp>
          <p:nvSpPr>
            <p:cNvPr id="25618" name="Rectangle 17">
              <a:extLst>
                <a:ext uri="{FF2B5EF4-FFF2-40B4-BE49-F238E27FC236}">
                  <a16:creationId xmlns:a16="http://schemas.microsoft.com/office/drawing/2014/main" id="{A045ECCF-5A9D-4B2F-98E0-A35BC41BA7EA}"/>
                </a:ext>
              </a:extLst>
            </p:cNvPr>
            <p:cNvSpPr>
              <a:spLocks noChangeArrowheads="1"/>
            </p:cNvSpPr>
            <p:nvPr/>
          </p:nvSpPr>
          <p:spPr bwMode="auto">
            <a:xfrm>
              <a:off x="2578968" y="1681055"/>
              <a:ext cx="590486"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Français</a:t>
              </a:r>
              <a:endParaRPr lang="fr-FR" altLang="fr-FR" sz="1758"/>
            </a:p>
          </p:txBody>
        </p:sp>
        <p:sp>
          <p:nvSpPr>
            <p:cNvPr id="25619" name="Rectangle 18">
              <a:extLst>
                <a:ext uri="{FF2B5EF4-FFF2-40B4-BE49-F238E27FC236}">
                  <a16:creationId xmlns:a16="http://schemas.microsoft.com/office/drawing/2014/main" id="{A9A13371-EF99-4DB2-9E98-B103BFDBB0A4}"/>
                </a:ext>
              </a:extLst>
            </p:cNvPr>
            <p:cNvSpPr>
              <a:spLocks noChangeArrowheads="1"/>
            </p:cNvSpPr>
            <p:nvPr/>
          </p:nvSpPr>
          <p:spPr bwMode="auto">
            <a:xfrm>
              <a:off x="2578968" y="2079693"/>
              <a:ext cx="1155241"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Mathématiques</a:t>
              </a:r>
              <a:endParaRPr lang="fr-FR" altLang="fr-FR" sz="1758"/>
            </a:p>
          </p:txBody>
        </p:sp>
        <p:sp>
          <p:nvSpPr>
            <p:cNvPr id="25620" name="Rectangle 19">
              <a:extLst>
                <a:ext uri="{FF2B5EF4-FFF2-40B4-BE49-F238E27FC236}">
                  <a16:creationId xmlns:a16="http://schemas.microsoft.com/office/drawing/2014/main" id="{3EE7D368-7801-4BB2-8EAE-33DD07BD315C}"/>
                </a:ext>
              </a:extLst>
            </p:cNvPr>
            <p:cNvSpPr>
              <a:spLocks noChangeArrowheads="1"/>
            </p:cNvSpPr>
            <p:nvPr/>
          </p:nvSpPr>
          <p:spPr bwMode="auto">
            <a:xfrm>
              <a:off x="2578968" y="2469703"/>
              <a:ext cx="730231"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Allemand </a:t>
              </a:r>
              <a:endParaRPr lang="fr-FR" altLang="fr-FR" sz="1758"/>
            </a:p>
          </p:txBody>
        </p:sp>
        <p:sp>
          <p:nvSpPr>
            <p:cNvPr id="25621" name="Rectangle 21">
              <a:extLst>
                <a:ext uri="{FF2B5EF4-FFF2-40B4-BE49-F238E27FC236}">
                  <a16:creationId xmlns:a16="http://schemas.microsoft.com/office/drawing/2014/main" id="{94E3639B-4DC3-45B3-80EB-698C3E1FEF3B}"/>
                </a:ext>
              </a:extLst>
            </p:cNvPr>
            <p:cNvSpPr>
              <a:spLocks noChangeArrowheads="1"/>
            </p:cNvSpPr>
            <p:nvPr/>
          </p:nvSpPr>
          <p:spPr bwMode="auto">
            <a:xfrm>
              <a:off x="2578968" y="2868342"/>
              <a:ext cx="1627118"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Option : OS ou OCOM </a:t>
              </a:r>
              <a:endParaRPr lang="fr-FR" altLang="fr-FR" sz="1758"/>
            </a:p>
          </p:txBody>
        </p:sp>
        <p:sp>
          <p:nvSpPr>
            <p:cNvPr id="25622" name="Rectangle 22">
              <a:extLst>
                <a:ext uri="{FF2B5EF4-FFF2-40B4-BE49-F238E27FC236}">
                  <a16:creationId xmlns:a16="http://schemas.microsoft.com/office/drawing/2014/main" id="{6B663DF5-EC4D-4583-954E-2A8C7673ECA3}"/>
                </a:ext>
              </a:extLst>
            </p:cNvPr>
            <p:cNvSpPr>
              <a:spLocks noChangeArrowheads="1"/>
            </p:cNvSpPr>
            <p:nvPr/>
          </p:nvSpPr>
          <p:spPr bwMode="auto">
            <a:xfrm>
              <a:off x="4475808" y="2918387"/>
              <a:ext cx="433216" cy="15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977">
                  <a:solidFill>
                    <a:srgbClr val="000000"/>
                  </a:solidFill>
                  <a:latin typeface="Calibri" panose="020F0502020204030204" pitchFamily="34" charset="0"/>
                </a:rPr>
                <a:t>(9S-11S)</a:t>
              </a:r>
              <a:endParaRPr lang="fr-FR" altLang="fr-FR" sz="1758"/>
            </a:p>
          </p:txBody>
        </p:sp>
        <p:sp>
          <p:nvSpPr>
            <p:cNvPr id="25623" name="Rectangle 25">
              <a:extLst>
                <a:ext uri="{FF2B5EF4-FFF2-40B4-BE49-F238E27FC236}">
                  <a16:creationId xmlns:a16="http://schemas.microsoft.com/office/drawing/2014/main" id="{05A5C71E-247D-451F-966A-CD8BB7CE3984}"/>
                </a:ext>
              </a:extLst>
            </p:cNvPr>
            <p:cNvSpPr>
              <a:spLocks noChangeArrowheads="1"/>
            </p:cNvSpPr>
            <p:nvPr/>
          </p:nvSpPr>
          <p:spPr bwMode="auto">
            <a:xfrm>
              <a:off x="2578968" y="3284984"/>
              <a:ext cx="1568043"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Sciences de la nature </a:t>
              </a:r>
              <a:endParaRPr lang="fr-FR" altLang="fr-FR" sz="1758"/>
            </a:p>
          </p:txBody>
        </p:sp>
        <p:sp>
          <p:nvSpPr>
            <p:cNvPr id="25624" name="Rectangle 27">
              <a:extLst>
                <a:ext uri="{FF2B5EF4-FFF2-40B4-BE49-F238E27FC236}">
                  <a16:creationId xmlns:a16="http://schemas.microsoft.com/office/drawing/2014/main" id="{3FFC05F8-B1DB-44C9-9B72-8594AC60399F}"/>
                </a:ext>
              </a:extLst>
            </p:cNvPr>
            <p:cNvSpPr>
              <a:spLocks noChangeArrowheads="1"/>
            </p:cNvSpPr>
            <p:nvPr/>
          </p:nvSpPr>
          <p:spPr bwMode="auto">
            <a:xfrm>
              <a:off x="2578968" y="3737119"/>
              <a:ext cx="561211"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Anglais </a:t>
              </a:r>
              <a:endParaRPr lang="fr-FR" altLang="fr-FR" sz="1758"/>
            </a:p>
          </p:txBody>
        </p:sp>
        <p:sp>
          <p:nvSpPr>
            <p:cNvPr id="25625" name="Rectangle 29">
              <a:extLst>
                <a:ext uri="{FF2B5EF4-FFF2-40B4-BE49-F238E27FC236}">
                  <a16:creationId xmlns:a16="http://schemas.microsoft.com/office/drawing/2014/main" id="{4CB21728-CB78-4A33-9642-38950BBEDF67}"/>
                </a:ext>
              </a:extLst>
            </p:cNvPr>
            <p:cNvSpPr>
              <a:spLocks noChangeArrowheads="1"/>
            </p:cNvSpPr>
            <p:nvPr/>
          </p:nvSpPr>
          <p:spPr bwMode="auto">
            <a:xfrm>
              <a:off x="2578968" y="4134032"/>
              <a:ext cx="884087"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Géographie </a:t>
              </a:r>
              <a:endParaRPr lang="fr-FR" altLang="fr-FR" sz="1758"/>
            </a:p>
          </p:txBody>
        </p:sp>
        <p:sp>
          <p:nvSpPr>
            <p:cNvPr id="25626" name="Rectangle 31">
              <a:extLst>
                <a:ext uri="{FF2B5EF4-FFF2-40B4-BE49-F238E27FC236}">
                  <a16:creationId xmlns:a16="http://schemas.microsoft.com/office/drawing/2014/main" id="{BB7DB9B3-22C9-41EA-831F-8EA78D697ACE}"/>
                </a:ext>
              </a:extLst>
            </p:cNvPr>
            <p:cNvSpPr>
              <a:spLocks noChangeArrowheads="1"/>
            </p:cNvSpPr>
            <p:nvPr/>
          </p:nvSpPr>
          <p:spPr bwMode="auto">
            <a:xfrm>
              <a:off x="2578968" y="4530945"/>
              <a:ext cx="605911"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Histoire </a:t>
              </a:r>
              <a:endParaRPr lang="fr-FR" altLang="fr-FR" sz="1758"/>
            </a:p>
          </p:txBody>
        </p:sp>
        <p:sp>
          <p:nvSpPr>
            <p:cNvPr id="25627" name="Rectangle 33">
              <a:extLst>
                <a:ext uri="{FF2B5EF4-FFF2-40B4-BE49-F238E27FC236}">
                  <a16:creationId xmlns:a16="http://schemas.microsoft.com/office/drawing/2014/main" id="{2C77AFA7-8F1E-42BA-BFB4-D21895BD0ADE}"/>
                </a:ext>
              </a:extLst>
            </p:cNvPr>
            <p:cNvSpPr>
              <a:spLocks noChangeArrowheads="1"/>
            </p:cNvSpPr>
            <p:nvPr/>
          </p:nvSpPr>
          <p:spPr bwMode="auto">
            <a:xfrm>
              <a:off x="2578968" y="4988257"/>
              <a:ext cx="823765"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Arts visuels</a:t>
              </a:r>
              <a:endParaRPr lang="fr-FR" altLang="fr-FR" sz="1758"/>
            </a:p>
          </p:txBody>
        </p:sp>
        <p:sp>
          <p:nvSpPr>
            <p:cNvPr id="25628" name="Rectangle 34">
              <a:extLst>
                <a:ext uri="{FF2B5EF4-FFF2-40B4-BE49-F238E27FC236}">
                  <a16:creationId xmlns:a16="http://schemas.microsoft.com/office/drawing/2014/main" id="{FA7572A4-A1E7-4EC2-93F0-92B4A2132D8D}"/>
                </a:ext>
              </a:extLst>
            </p:cNvPr>
            <p:cNvSpPr>
              <a:spLocks noChangeArrowheads="1"/>
            </p:cNvSpPr>
            <p:nvPr/>
          </p:nvSpPr>
          <p:spPr bwMode="auto">
            <a:xfrm>
              <a:off x="2578968" y="5386896"/>
              <a:ext cx="635055"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Musique</a:t>
              </a:r>
              <a:endParaRPr lang="fr-FR" altLang="fr-FR" sz="1758"/>
            </a:p>
          </p:txBody>
        </p:sp>
        <p:sp>
          <p:nvSpPr>
            <p:cNvPr id="25629" name="Rectangle 35">
              <a:extLst>
                <a:ext uri="{FF2B5EF4-FFF2-40B4-BE49-F238E27FC236}">
                  <a16:creationId xmlns:a16="http://schemas.microsoft.com/office/drawing/2014/main" id="{47F4E695-B40C-4CEB-AD8F-3B04670A5883}"/>
                </a:ext>
              </a:extLst>
            </p:cNvPr>
            <p:cNvSpPr>
              <a:spLocks noChangeArrowheads="1"/>
            </p:cNvSpPr>
            <p:nvPr/>
          </p:nvSpPr>
          <p:spPr bwMode="auto">
            <a:xfrm>
              <a:off x="2578968" y="5778631"/>
              <a:ext cx="2383997"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Activités créatrices et manuelles </a:t>
              </a:r>
              <a:endParaRPr lang="fr-FR" altLang="fr-FR" sz="1758"/>
            </a:p>
          </p:txBody>
        </p:sp>
        <p:sp>
          <p:nvSpPr>
            <p:cNvPr id="25630" name="Rectangle 36">
              <a:extLst>
                <a:ext uri="{FF2B5EF4-FFF2-40B4-BE49-F238E27FC236}">
                  <a16:creationId xmlns:a16="http://schemas.microsoft.com/office/drawing/2014/main" id="{DA5624BF-7ED7-44BA-9AC4-56E22D6C6567}"/>
                </a:ext>
              </a:extLst>
            </p:cNvPr>
            <p:cNvSpPr>
              <a:spLocks noChangeArrowheads="1"/>
            </p:cNvSpPr>
            <p:nvPr/>
          </p:nvSpPr>
          <p:spPr bwMode="auto">
            <a:xfrm>
              <a:off x="5366274" y="5828677"/>
              <a:ext cx="766332" cy="15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977">
                  <a:solidFill>
                    <a:srgbClr val="000000"/>
                  </a:solidFill>
                  <a:latin typeface="Calibri" panose="020F0502020204030204" pitchFamily="34" charset="0"/>
                </a:rPr>
                <a:t>(sauf 10-11VP)</a:t>
              </a:r>
              <a:endParaRPr lang="fr-FR" altLang="fr-FR" sz="1758"/>
            </a:p>
          </p:txBody>
        </p:sp>
        <p:sp>
          <p:nvSpPr>
            <p:cNvPr id="25631" name="Rectangle 37">
              <a:extLst>
                <a:ext uri="{FF2B5EF4-FFF2-40B4-BE49-F238E27FC236}">
                  <a16:creationId xmlns:a16="http://schemas.microsoft.com/office/drawing/2014/main" id="{815FEDCB-1B5D-4CFA-8F5A-B8733FE815E5}"/>
                </a:ext>
              </a:extLst>
            </p:cNvPr>
            <p:cNvSpPr>
              <a:spLocks noChangeArrowheads="1"/>
            </p:cNvSpPr>
            <p:nvPr/>
          </p:nvSpPr>
          <p:spPr bwMode="auto">
            <a:xfrm>
              <a:off x="2615885" y="764704"/>
              <a:ext cx="5746733"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b="1">
                  <a:solidFill>
                    <a:srgbClr val="000000"/>
                  </a:solidFill>
                  <a:latin typeface="Calibri" panose="020F0502020204030204" pitchFamily="34" charset="0"/>
                </a:rPr>
                <a:t>Groupes de disciplines conformément au Cadre Général de l’Evaluation (CGE)</a:t>
              </a:r>
              <a:endParaRPr lang="fr-FR" altLang="fr-FR" sz="1758"/>
            </a:p>
          </p:txBody>
        </p:sp>
        <p:sp>
          <p:nvSpPr>
            <p:cNvPr id="25632" name="Rectangle 38">
              <a:extLst>
                <a:ext uri="{FF2B5EF4-FFF2-40B4-BE49-F238E27FC236}">
                  <a16:creationId xmlns:a16="http://schemas.microsoft.com/office/drawing/2014/main" id="{6E6D24FA-1F29-45DE-962F-483D93C60444}"/>
                </a:ext>
              </a:extLst>
            </p:cNvPr>
            <p:cNvSpPr>
              <a:spLocks noChangeArrowheads="1"/>
            </p:cNvSpPr>
            <p:nvPr/>
          </p:nvSpPr>
          <p:spPr bwMode="auto">
            <a:xfrm>
              <a:off x="6731410" y="1158165"/>
              <a:ext cx="1237224" cy="2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b="1">
                  <a:solidFill>
                    <a:srgbClr val="FFFFFF"/>
                  </a:solidFill>
                  <a:latin typeface="Calibri" panose="020F0502020204030204" pitchFamily="34" charset="0"/>
                </a:rPr>
                <a:t>Groupe restreint</a:t>
              </a:r>
              <a:endParaRPr lang="fr-FR" altLang="fr-FR" sz="1758"/>
            </a:p>
          </p:txBody>
        </p:sp>
        <p:sp>
          <p:nvSpPr>
            <p:cNvPr id="25633" name="Rectangle 42">
              <a:extLst>
                <a:ext uri="{FF2B5EF4-FFF2-40B4-BE49-F238E27FC236}">
                  <a16:creationId xmlns:a16="http://schemas.microsoft.com/office/drawing/2014/main" id="{D21C057C-BBDC-4B76-9CE4-D6B561B9592B}"/>
                </a:ext>
              </a:extLst>
            </p:cNvPr>
            <p:cNvSpPr>
              <a:spLocks noChangeArrowheads="1"/>
            </p:cNvSpPr>
            <p:nvPr/>
          </p:nvSpPr>
          <p:spPr bwMode="auto">
            <a:xfrm rot="16200000">
              <a:off x="7261101" y="1959866"/>
              <a:ext cx="423500" cy="21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7P-8P</a:t>
              </a:r>
              <a:endParaRPr lang="fr-FR" altLang="fr-FR" sz="1758"/>
            </a:p>
          </p:txBody>
        </p:sp>
        <p:sp>
          <p:nvSpPr>
            <p:cNvPr id="25634" name="Rectangle 43">
              <a:extLst>
                <a:ext uri="{FF2B5EF4-FFF2-40B4-BE49-F238E27FC236}">
                  <a16:creationId xmlns:a16="http://schemas.microsoft.com/office/drawing/2014/main" id="{1CF389C2-7066-4AFB-888F-4BB2124C31EF}"/>
                </a:ext>
              </a:extLst>
            </p:cNvPr>
            <p:cNvSpPr>
              <a:spLocks noChangeArrowheads="1"/>
            </p:cNvSpPr>
            <p:nvPr/>
          </p:nvSpPr>
          <p:spPr bwMode="auto">
            <a:xfrm rot="16200000">
              <a:off x="7894383" y="2154872"/>
              <a:ext cx="490801" cy="21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r-FR" altLang="fr-FR" sz="1368">
                  <a:solidFill>
                    <a:srgbClr val="000000"/>
                  </a:solidFill>
                  <a:latin typeface="Calibri" panose="020F0502020204030204" pitchFamily="34" charset="0"/>
                </a:rPr>
                <a:t>9S-11S</a:t>
              </a:r>
              <a:endParaRPr lang="fr-FR" altLang="fr-FR" sz="1758"/>
            </a:p>
          </p:txBody>
        </p:sp>
        <p:sp>
          <p:nvSpPr>
            <p:cNvPr id="25635" name="Line 48">
              <a:extLst>
                <a:ext uri="{FF2B5EF4-FFF2-40B4-BE49-F238E27FC236}">
                  <a16:creationId xmlns:a16="http://schemas.microsoft.com/office/drawing/2014/main" id="{D8A84D0F-F5EF-4408-8807-8314F7991A9A}"/>
                </a:ext>
              </a:extLst>
            </p:cNvPr>
            <p:cNvSpPr>
              <a:spLocks noChangeShapeType="1"/>
            </p:cNvSpPr>
            <p:nvPr/>
          </p:nvSpPr>
          <p:spPr bwMode="auto">
            <a:xfrm>
              <a:off x="2542172" y="2723382"/>
              <a:ext cx="5208492" cy="0"/>
            </a:xfrm>
            <a:prstGeom prst="line">
              <a:avLst/>
            </a:prstGeom>
            <a:noFill/>
            <a:ln w="0">
              <a:solidFill>
                <a:srgbClr val="C39BE1"/>
              </a:solidFill>
              <a:round/>
              <a:headEnd/>
              <a:tailEnd/>
            </a:ln>
            <a:extLst>
              <a:ext uri="{909E8E84-426E-40DD-AFC4-6F175D3DCCD1}">
                <a14:hiddenFill xmlns:a14="http://schemas.microsoft.com/office/drawing/2010/main">
                  <a:noFill/>
                </a14:hiddenFill>
              </a:ext>
            </a:extLst>
          </p:spPr>
          <p:txBody>
            <a:bodyPr/>
            <a:lstStyle/>
            <a:p>
              <a:endParaRPr lang="fr-CH" sz="1758"/>
            </a:p>
          </p:txBody>
        </p:sp>
        <p:sp>
          <p:nvSpPr>
            <p:cNvPr id="25636" name="Rectangle 49">
              <a:extLst>
                <a:ext uri="{FF2B5EF4-FFF2-40B4-BE49-F238E27FC236}">
                  <a16:creationId xmlns:a16="http://schemas.microsoft.com/office/drawing/2014/main" id="{E70AB7C4-9D94-481E-AC77-4C7151DA7FAD}"/>
                </a:ext>
              </a:extLst>
            </p:cNvPr>
            <p:cNvSpPr>
              <a:spLocks noChangeArrowheads="1"/>
            </p:cNvSpPr>
            <p:nvPr/>
          </p:nvSpPr>
          <p:spPr bwMode="auto">
            <a:xfrm>
              <a:off x="2542172" y="2723382"/>
              <a:ext cx="5208492" cy="17257"/>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sp>
          <p:nvSpPr>
            <p:cNvPr id="25637" name="Line 50">
              <a:extLst>
                <a:ext uri="{FF2B5EF4-FFF2-40B4-BE49-F238E27FC236}">
                  <a16:creationId xmlns:a16="http://schemas.microsoft.com/office/drawing/2014/main" id="{8AF62475-ADA1-4739-A969-A2DC1ED19357}"/>
                </a:ext>
              </a:extLst>
            </p:cNvPr>
            <p:cNvSpPr>
              <a:spLocks noChangeShapeType="1"/>
            </p:cNvSpPr>
            <p:nvPr/>
          </p:nvSpPr>
          <p:spPr bwMode="auto">
            <a:xfrm>
              <a:off x="2542172" y="3120295"/>
              <a:ext cx="5876341" cy="0"/>
            </a:xfrm>
            <a:prstGeom prst="line">
              <a:avLst/>
            </a:prstGeom>
            <a:noFill/>
            <a:ln w="0">
              <a:solidFill>
                <a:srgbClr val="C39BE1"/>
              </a:solidFill>
              <a:round/>
              <a:headEnd/>
              <a:tailEnd/>
            </a:ln>
            <a:extLst>
              <a:ext uri="{909E8E84-426E-40DD-AFC4-6F175D3DCCD1}">
                <a14:hiddenFill xmlns:a14="http://schemas.microsoft.com/office/drawing/2010/main">
                  <a:noFill/>
                </a14:hiddenFill>
              </a:ext>
            </a:extLst>
          </p:spPr>
          <p:txBody>
            <a:bodyPr/>
            <a:lstStyle/>
            <a:p>
              <a:endParaRPr lang="fr-CH" sz="1758"/>
            </a:p>
          </p:txBody>
        </p:sp>
        <p:sp>
          <p:nvSpPr>
            <p:cNvPr id="25638" name="Rectangle 51">
              <a:extLst>
                <a:ext uri="{FF2B5EF4-FFF2-40B4-BE49-F238E27FC236}">
                  <a16:creationId xmlns:a16="http://schemas.microsoft.com/office/drawing/2014/main" id="{69474B65-1458-4ECD-86AB-1C6A52F443EE}"/>
                </a:ext>
              </a:extLst>
            </p:cNvPr>
            <p:cNvSpPr>
              <a:spLocks noChangeArrowheads="1"/>
            </p:cNvSpPr>
            <p:nvPr/>
          </p:nvSpPr>
          <p:spPr bwMode="auto">
            <a:xfrm>
              <a:off x="2542172" y="3120295"/>
              <a:ext cx="5876341" cy="17257"/>
            </a:xfrm>
            <a:prstGeom prst="rect">
              <a:avLst/>
            </a:prstGeom>
            <a:solidFill>
              <a:srgbClr val="C39B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fr-FR" altLang="fr-FR" sz="1758"/>
            </a:p>
          </p:txBody>
        </p:sp>
      </p:grpSp>
    </p:spTree>
  </p:cSld>
  <p:clrMapOvr>
    <a:masterClrMapping/>
  </p:clrMapOvr>
  <p:transition>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34A28B5A-9B51-4CAC-8B06-7AEECB15ED2A}"/>
              </a:ext>
            </a:extLst>
          </p:cNvPr>
          <p:cNvSpPr>
            <a:spLocks noGrp="1"/>
          </p:cNvSpPr>
          <p:nvPr>
            <p:ph/>
          </p:nvPr>
        </p:nvSpPr>
        <p:spPr/>
        <p:txBody>
          <a:bodyPr/>
          <a:lstStyle/>
          <a:p>
            <a:endParaRPr lang="fr-CH"/>
          </a:p>
        </p:txBody>
      </p:sp>
      <p:graphicFrame>
        <p:nvGraphicFramePr>
          <p:cNvPr id="3" name="Objet 2">
            <a:extLst>
              <a:ext uri="{FF2B5EF4-FFF2-40B4-BE49-F238E27FC236}">
                <a16:creationId xmlns:a16="http://schemas.microsoft.com/office/drawing/2014/main" id="{DCE657BE-E837-4E32-96C0-DC878D0AE864}"/>
              </a:ext>
            </a:extLst>
          </p:cNvPr>
          <p:cNvGraphicFramePr>
            <a:graphicFrameLocks noChangeAspect="1"/>
          </p:cNvGraphicFramePr>
          <p:nvPr>
            <p:extLst>
              <p:ext uri="{D42A27DB-BD31-4B8C-83A1-F6EECF244321}">
                <p14:modId xmlns:p14="http://schemas.microsoft.com/office/powerpoint/2010/main" val="2316528815"/>
              </p:ext>
            </p:extLst>
          </p:nvPr>
        </p:nvGraphicFramePr>
        <p:xfrm>
          <a:off x="2411760" y="458789"/>
          <a:ext cx="4000500" cy="5667375"/>
        </p:xfrm>
        <a:graphic>
          <a:graphicData uri="http://schemas.openxmlformats.org/presentationml/2006/ole">
            <mc:AlternateContent xmlns:mc="http://schemas.openxmlformats.org/markup-compatibility/2006">
              <mc:Choice xmlns:v="urn:schemas-microsoft-com:vml" Requires="v">
                <p:oleObj name="Acrobat Document" r:id="rId2" imgW="4000500" imgH="5667375" progId="AcroExch.Document.DC">
                  <p:embed/>
                </p:oleObj>
              </mc:Choice>
              <mc:Fallback>
                <p:oleObj name="Acrobat Document" r:id="rId2" imgW="4000500" imgH="5667375" progId="AcroExch.Document.DC">
                  <p:embed/>
                  <p:pic>
                    <p:nvPicPr>
                      <p:cNvPr id="0" name=""/>
                      <p:cNvPicPr/>
                      <p:nvPr/>
                    </p:nvPicPr>
                    <p:blipFill>
                      <a:blip r:embed="rId3"/>
                      <a:stretch>
                        <a:fillRect/>
                      </a:stretch>
                    </p:blipFill>
                    <p:spPr>
                      <a:xfrm>
                        <a:off x="2411760" y="458789"/>
                        <a:ext cx="4000500" cy="5667375"/>
                      </a:xfrm>
                      <a:prstGeom prst="rect">
                        <a:avLst/>
                      </a:prstGeom>
                    </p:spPr>
                  </p:pic>
                </p:oleObj>
              </mc:Fallback>
            </mc:AlternateContent>
          </a:graphicData>
        </a:graphic>
      </p:graphicFrame>
    </p:spTree>
    <p:extLst>
      <p:ext uri="{BB962C8B-B14F-4D97-AF65-F5344CB8AC3E}">
        <p14:creationId xmlns:p14="http://schemas.microsoft.com/office/powerpoint/2010/main" val="1376289345"/>
      </p:ext>
    </p:extLst>
  </p:cSld>
  <p:clrMapOvr>
    <a:masterClrMapping/>
  </p:clrMapOvr>
  <p:transition>
    <p:cover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contenu 9">
            <a:extLst>
              <a:ext uri="{FF2B5EF4-FFF2-40B4-BE49-F238E27FC236}">
                <a16:creationId xmlns:a16="http://schemas.microsoft.com/office/drawing/2014/main" id="{63A0B77E-526A-4462-9870-E62F4B6F42B2}"/>
              </a:ext>
            </a:extLst>
          </p:cNvPr>
          <p:cNvSpPr>
            <a:spLocks noGrp="1"/>
          </p:cNvSpPr>
          <p:nvPr>
            <p:ph idx="1"/>
          </p:nvPr>
        </p:nvSpPr>
        <p:spPr/>
        <p:txBody>
          <a:bodyPr/>
          <a:lstStyle/>
          <a:p>
            <a:endParaRPr lang="fr-CH"/>
          </a:p>
        </p:txBody>
      </p:sp>
      <p:pic>
        <p:nvPicPr>
          <p:cNvPr id="25" name="Image 24">
            <a:extLst>
              <a:ext uri="{FF2B5EF4-FFF2-40B4-BE49-F238E27FC236}">
                <a16:creationId xmlns:a16="http://schemas.microsoft.com/office/drawing/2014/main" id="{22A12488-454A-4985-AF79-468854C40C65}"/>
              </a:ext>
            </a:extLst>
          </p:cNvPr>
          <p:cNvPicPr>
            <a:picLocks noChangeAspect="1"/>
          </p:cNvPicPr>
          <p:nvPr/>
        </p:nvPicPr>
        <p:blipFill>
          <a:blip r:embed="rId3"/>
          <a:stretch>
            <a:fillRect/>
          </a:stretch>
        </p:blipFill>
        <p:spPr>
          <a:xfrm>
            <a:off x="102638" y="2827228"/>
            <a:ext cx="4311872" cy="2254366"/>
          </a:xfrm>
          <a:prstGeom prst="rect">
            <a:avLst/>
          </a:prstGeom>
        </p:spPr>
      </p:pic>
      <p:pic>
        <p:nvPicPr>
          <p:cNvPr id="21" name="Image 20">
            <a:extLst>
              <a:ext uri="{FF2B5EF4-FFF2-40B4-BE49-F238E27FC236}">
                <a16:creationId xmlns:a16="http://schemas.microsoft.com/office/drawing/2014/main" id="{AD294192-EE85-44F0-8AC8-3FC7ACD2B30B}"/>
              </a:ext>
            </a:extLst>
          </p:cNvPr>
          <p:cNvPicPr>
            <a:picLocks noChangeAspect="1"/>
          </p:cNvPicPr>
          <p:nvPr/>
        </p:nvPicPr>
        <p:blipFill>
          <a:blip r:embed="rId4"/>
          <a:stretch>
            <a:fillRect/>
          </a:stretch>
        </p:blipFill>
        <p:spPr>
          <a:xfrm>
            <a:off x="102638" y="1798057"/>
            <a:ext cx="8979361" cy="895396"/>
          </a:xfrm>
          <a:prstGeom prst="rect">
            <a:avLst/>
          </a:prstGeom>
        </p:spPr>
      </p:pic>
      <p:pic>
        <p:nvPicPr>
          <p:cNvPr id="27" name="Image 26">
            <a:extLst>
              <a:ext uri="{FF2B5EF4-FFF2-40B4-BE49-F238E27FC236}">
                <a16:creationId xmlns:a16="http://schemas.microsoft.com/office/drawing/2014/main" id="{E61CF27F-94DA-4ED0-92E0-9672DD59C502}"/>
              </a:ext>
            </a:extLst>
          </p:cNvPr>
          <p:cNvPicPr>
            <a:picLocks noChangeAspect="1"/>
          </p:cNvPicPr>
          <p:nvPr/>
        </p:nvPicPr>
        <p:blipFill>
          <a:blip r:embed="rId5"/>
          <a:stretch>
            <a:fillRect/>
          </a:stretch>
        </p:blipFill>
        <p:spPr>
          <a:xfrm>
            <a:off x="102638" y="1799666"/>
            <a:ext cx="2228965" cy="406421"/>
          </a:xfrm>
          <a:prstGeom prst="rect">
            <a:avLst/>
          </a:prstGeom>
        </p:spPr>
      </p:pic>
      <p:sp>
        <p:nvSpPr>
          <p:cNvPr id="11" name="ZoneTexte 10">
            <a:extLst>
              <a:ext uri="{FF2B5EF4-FFF2-40B4-BE49-F238E27FC236}">
                <a16:creationId xmlns:a16="http://schemas.microsoft.com/office/drawing/2014/main" id="{318F5383-2C11-4B85-A072-03844490A9A6}"/>
              </a:ext>
            </a:extLst>
          </p:cNvPr>
          <p:cNvSpPr txBox="1"/>
          <p:nvPr/>
        </p:nvSpPr>
        <p:spPr>
          <a:xfrm>
            <a:off x="539552" y="1043444"/>
            <a:ext cx="7560840" cy="369332"/>
          </a:xfrm>
          <a:prstGeom prst="rect">
            <a:avLst/>
          </a:prstGeom>
          <a:noFill/>
        </p:spPr>
        <p:txBody>
          <a:bodyPr wrap="square" rtlCol="0">
            <a:spAutoFit/>
          </a:bodyPr>
          <a:lstStyle/>
          <a:p>
            <a:r>
              <a:rPr lang="fr-CH"/>
              <a:t>Conditions de changement de niveau en fin de premier semestre</a:t>
            </a:r>
          </a:p>
        </p:txBody>
      </p:sp>
    </p:spTree>
    <p:extLst>
      <p:ext uri="{BB962C8B-B14F-4D97-AF65-F5344CB8AC3E}">
        <p14:creationId xmlns:p14="http://schemas.microsoft.com/office/powerpoint/2010/main" val="312304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F2A76A1-9F58-42BA-8F43-C47A37F5DCC4}"/>
              </a:ext>
            </a:extLst>
          </p:cNvPr>
          <p:cNvPicPr>
            <a:picLocks noChangeAspect="1"/>
          </p:cNvPicPr>
          <p:nvPr/>
        </p:nvPicPr>
        <p:blipFill>
          <a:blip r:embed="rId3"/>
          <a:stretch>
            <a:fillRect/>
          </a:stretch>
        </p:blipFill>
        <p:spPr>
          <a:xfrm>
            <a:off x="84885" y="1800588"/>
            <a:ext cx="8966661" cy="3727642"/>
          </a:xfrm>
          <a:prstGeom prst="rect">
            <a:avLst/>
          </a:prstGeom>
        </p:spPr>
      </p:pic>
      <p:pic>
        <p:nvPicPr>
          <p:cNvPr id="19" name="Image 18">
            <a:extLst>
              <a:ext uri="{FF2B5EF4-FFF2-40B4-BE49-F238E27FC236}">
                <a16:creationId xmlns:a16="http://schemas.microsoft.com/office/drawing/2014/main" id="{76C5C984-A434-4097-86B9-F84B7B07D935}"/>
              </a:ext>
            </a:extLst>
          </p:cNvPr>
          <p:cNvPicPr>
            <a:picLocks noChangeAspect="1"/>
          </p:cNvPicPr>
          <p:nvPr/>
        </p:nvPicPr>
        <p:blipFill>
          <a:blip r:embed="rId4"/>
          <a:stretch>
            <a:fillRect/>
          </a:stretch>
        </p:blipFill>
        <p:spPr>
          <a:xfrm>
            <a:off x="4746111" y="1862340"/>
            <a:ext cx="1714588" cy="406421"/>
          </a:xfrm>
          <a:prstGeom prst="rect">
            <a:avLst/>
          </a:prstGeom>
        </p:spPr>
      </p:pic>
      <p:pic>
        <p:nvPicPr>
          <p:cNvPr id="26" name="Image 25">
            <a:extLst>
              <a:ext uri="{FF2B5EF4-FFF2-40B4-BE49-F238E27FC236}">
                <a16:creationId xmlns:a16="http://schemas.microsoft.com/office/drawing/2014/main" id="{B57467B1-6839-4BFB-AF36-CBAE0E67FB52}"/>
              </a:ext>
            </a:extLst>
          </p:cNvPr>
          <p:cNvPicPr>
            <a:picLocks noChangeAspect="1"/>
          </p:cNvPicPr>
          <p:nvPr/>
        </p:nvPicPr>
        <p:blipFill>
          <a:blip r:embed="rId4"/>
          <a:stretch>
            <a:fillRect/>
          </a:stretch>
        </p:blipFill>
        <p:spPr>
          <a:xfrm>
            <a:off x="107504" y="1804245"/>
            <a:ext cx="1714588" cy="406421"/>
          </a:xfrm>
          <a:prstGeom prst="rect">
            <a:avLst/>
          </a:prstGeom>
        </p:spPr>
      </p:pic>
      <p:pic>
        <p:nvPicPr>
          <p:cNvPr id="23" name="Image 22">
            <a:extLst>
              <a:ext uri="{FF2B5EF4-FFF2-40B4-BE49-F238E27FC236}">
                <a16:creationId xmlns:a16="http://schemas.microsoft.com/office/drawing/2014/main" id="{C7B2E90C-E93C-43B5-A607-36AAD27538CC}"/>
              </a:ext>
            </a:extLst>
          </p:cNvPr>
          <p:cNvPicPr>
            <a:picLocks noChangeAspect="1"/>
          </p:cNvPicPr>
          <p:nvPr/>
        </p:nvPicPr>
        <p:blipFill>
          <a:blip r:embed="rId5"/>
          <a:stretch>
            <a:fillRect/>
          </a:stretch>
        </p:blipFill>
        <p:spPr>
          <a:xfrm>
            <a:off x="4716266" y="2828894"/>
            <a:ext cx="4324572" cy="1200212"/>
          </a:xfrm>
          <a:prstGeom prst="rect">
            <a:avLst/>
          </a:prstGeom>
        </p:spPr>
      </p:pic>
      <p:sp>
        <p:nvSpPr>
          <p:cNvPr id="5" name="ZoneTexte 4">
            <a:extLst>
              <a:ext uri="{FF2B5EF4-FFF2-40B4-BE49-F238E27FC236}">
                <a16:creationId xmlns:a16="http://schemas.microsoft.com/office/drawing/2014/main" id="{D636B0AB-5E9A-4BA8-BBB2-851C7121A2B7}"/>
              </a:ext>
            </a:extLst>
          </p:cNvPr>
          <p:cNvSpPr txBox="1"/>
          <p:nvPr/>
        </p:nvSpPr>
        <p:spPr>
          <a:xfrm>
            <a:off x="755576" y="836712"/>
            <a:ext cx="6264696" cy="369332"/>
          </a:xfrm>
          <a:prstGeom prst="rect">
            <a:avLst/>
          </a:prstGeom>
          <a:noFill/>
        </p:spPr>
        <p:txBody>
          <a:bodyPr wrap="square" rtlCol="0">
            <a:spAutoFit/>
          </a:bodyPr>
          <a:lstStyle/>
          <a:p>
            <a:r>
              <a:rPr lang="fr-CH"/>
              <a:t>Conditions de promotion en fin d’année scolaire</a:t>
            </a:r>
          </a:p>
        </p:txBody>
      </p:sp>
    </p:spTree>
    <p:extLst>
      <p:ext uri="{BB962C8B-B14F-4D97-AF65-F5344CB8AC3E}">
        <p14:creationId xmlns:p14="http://schemas.microsoft.com/office/powerpoint/2010/main" val="36991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F21FC3C-A449-98DC-C2A6-078966902AD7}"/>
              </a:ext>
            </a:extLst>
          </p:cNvPr>
          <p:cNvPicPr>
            <a:picLocks noChangeAspect="1"/>
          </p:cNvPicPr>
          <p:nvPr/>
        </p:nvPicPr>
        <p:blipFill>
          <a:blip r:embed="rId2"/>
          <a:stretch>
            <a:fillRect/>
          </a:stretch>
        </p:blipFill>
        <p:spPr>
          <a:xfrm>
            <a:off x="2483768" y="456134"/>
            <a:ext cx="4320480" cy="6021319"/>
          </a:xfrm>
          <a:prstGeom prst="rect">
            <a:avLst/>
          </a:prstGeom>
        </p:spPr>
      </p:pic>
      <p:sp>
        <p:nvSpPr>
          <p:cNvPr id="11266" name="Rectangle 5"/>
          <p:cNvSpPr>
            <a:spLocks noGrp="1" noChangeArrowheads="1"/>
          </p:cNvSpPr>
          <p:nvPr>
            <p:ph type="title"/>
          </p:nvPr>
        </p:nvSpPr>
        <p:spPr>
          <a:xfrm>
            <a:off x="457433" y="347920"/>
            <a:ext cx="7467781" cy="1116446"/>
          </a:xfrm>
        </p:spPr>
        <p:txBody>
          <a:bodyPr/>
          <a:lstStyle/>
          <a:p>
            <a:pPr eaLnBrk="1" hangingPunct="1"/>
            <a:endParaRPr lang="fr-FR" altLang="fr-FR"/>
          </a:p>
        </p:txBody>
      </p:sp>
      <p:sp>
        <p:nvSpPr>
          <p:cNvPr id="2" name="ZoneTexte 1"/>
          <p:cNvSpPr txBox="1">
            <a:spLocks noChangeArrowheads="1"/>
          </p:cNvSpPr>
          <p:nvPr/>
        </p:nvSpPr>
        <p:spPr bwMode="auto">
          <a:xfrm>
            <a:off x="9684275" y="2917296"/>
            <a:ext cx="60489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80000"/>
              <a:buFont typeface="Wingdings 2" pitchFamily="18" charset="2"/>
              <a:buChar char=""/>
              <a:defRPr sz="3000">
                <a:solidFill>
                  <a:schemeClr val="tx1"/>
                </a:solidFill>
                <a:latin typeface="Arial" pitchFamily="34" charset="0"/>
              </a:defRPr>
            </a:lvl1pPr>
            <a:lvl2pPr marL="742950" indent="-285750">
              <a:spcBef>
                <a:spcPct val="20000"/>
              </a:spcBef>
              <a:buClr>
                <a:schemeClr val="accent1"/>
              </a:buClr>
              <a:buSzPct val="90000"/>
              <a:buFont typeface="Wingdings 2" pitchFamily="18" charset="2"/>
              <a:buChar char=""/>
              <a:defRPr sz="2600">
                <a:solidFill>
                  <a:schemeClr val="tx1"/>
                </a:solidFill>
                <a:latin typeface="Arial" pitchFamily="34" charset="0"/>
              </a:defRPr>
            </a:lvl2pPr>
            <a:lvl3pPr marL="1143000" indent="-228600">
              <a:spcBef>
                <a:spcPct val="20000"/>
              </a:spcBef>
              <a:buClr>
                <a:schemeClr val="accent2"/>
              </a:buClr>
              <a:buSzPct val="85000"/>
              <a:buFont typeface="Arial" pitchFamily="34" charset="0"/>
              <a:buChar char="○"/>
              <a:defRPr sz="2400">
                <a:solidFill>
                  <a:schemeClr val="tx1"/>
                </a:solidFill>
                <a:latin typeface="Arial" pitchFamily="34" charset="0"/>
              </a:defRPr>
            </a:lvl3pPr>
            <a:lvl4pPr marL="1600200" indent="-228600">
              <a:spcBef>
                <a:spcPct val="20000"/>
              </a:spcBef>
              <a:buClr>
                <a:srgbClr val="71685C"/>
              </a:buClr>
              <a:buSzPct val="90000"/>
              <a:buFont typeface="Wingdings 2" pitchFamily="18" charset="2"/>
              <a:buChar char=""/>
              <a:defRPr sz="2000">
                <a:solidFill>
                  <a:schemeClr val="tx1"/>
                </a:solidFill>
                <a:latin typeface="Arial" pitchFamily="34" charset="0"/>
              </a:defRPr>
            </a:lvl4pPr>
            <a:lvl5pPr marL="2057400" indent="-228600">
              <a:spcBef>
                <a:spcPct val="20000"/>
              </a:spcBef>
              <a:buClr>
                <a:srgbClr val="64A73B"/>
              </a:buClr>
              <a:buSzPct val="100000"/>
              <a:buFont typeface="Arial" pitchFamily="34" charset="0"/>
              <a:buChar char="-"/>
              <a:defRPr sz="2000">
                <a:solidFill>
                  <a:schemeClr val="tx1"/>
                </a:solidFill>
                <a:latin typeface="Arial" pitchFamily="34" charset="0"/>
              </a:defRPr>
            </a:lvl5pPr>
            <a:lvl6pPr marL="2514600" indent="-228600" eaLnBrk="0" fontAlgn="base" hangingPunct="0">
              <a:spcBef>
                <a:spcPct val="20000"/>
              </a:spcBef>
              <a:spcAft>
                <a:spcPct val="0"/>
              </a:spcAft>
              <a:buClr>
                <a:srgbClr val="64A73B"/>
              </a:buClr>
              <a:buSzPct val="100000"/>
              <a:buFont typeface="Arial" pitchFamily="34" charset="0"/>
              <a:buChar char="-"/>
              <a:defRPr sz="2000">
                <a:solidFill>
                  <a:schemeClr val="tx1"/>
                </a:solidFill>
                <a:latin typeface="Arial" pitchFamily="34" charset="0"/>
              </a:defRPr>
            </a:lvl6pPr>
            <a:lvl7pPr marL="2971800" indent="-228600" eaLnBrk="0" fontAlgn="base" hangingPunct="0">
              <a:spcBef>
                <a:spcPct val="20000"/>
              </a:spcBef>
              <a:spcAft>
                <a:spcPct val="0"/>
              </a:spcAft>
              <a:buClr>
                <a:srgbClr val="64A73B"/>
              </a:buClr>
              <a:buSzPct val="100000"/>
              <a:buFont typeface="Arial" pitchFamily="34" charset="0"/>
              <a:buChar char="-"/>
              <a:defRPr sz="2000">
                <a:solidFill>
                  <a:schemeClr val="tx1"/>
                </a:solidFill>
                <a:latin typeface="Arial" pitchFamily="34" charset="0"/>
              </a:defRPr>
            </a:lvl7pPr>
            <a:lvl8pPr marL="3429000" indent="-228600" eaLnBrk="0" fontAlgn="base" hangingPunct="0">
              <a:spcBef>
                <a:spcPct val="20000"/>
              </a:spcBef>
              <a:spcAft>
                <a:spcPct val="0"/>
              </a:spcAft>
              <a:buClr>
                <a:srgbClr val="64A73B"/>
              </a:buClr>
              <a:buSzPct val="100000"/>
              <a:buFont typeface="Arial" pitchFamily="34" charset="0"/>
              <a:buChar char="-"/>
              <a:defRPr sz="2000">
                <a:solidFill>
                  <a:schemeClr val="tx1"/>
                </a:solidFill>
                <a:latin typeface="Arial" pitchFamily="34" charset="0"/>
              </a:defRPr>
            </a:lvl8pPr>
            <a:lvl9pPr marL="3886200" indent="-228600" eaLnBrk="0" fontAlgn="base" hangingPunct="0">
              <a:spcBef>
                <a:spcPct val="20000"/>
              </a:spcBef>
              <a:spcAft>
                <a:spcPct val="0"/>
              </a:spcAft>
              <a:buClr>
                <a:srgbClr val="64A73B"/>
              </a:buClr>
              <a:buSzPct val="100000"/>
              <a:buFont typeface="Arial" pitchFamily="34" charset="0"/>
              <a:buChar char="-"/>
              <a:defRPr sz="2000">
                <a:solidFill>
                  <a:schemeClr val="tx1"/>
                </a:solidFill>
                <a:latin typeface="Arial" pitchFamily="34" charset="0"/>
              </a:defRPr>
            </a:lvl9pPr>
          </a:lstStyle>
          <a:p>
            <a:pPr>
              <a:spcBef>
                <a:spcPct val="0"/>
              </a:spcBef>
              <a:buClrTx/>
              <a:buSzTx/>
              <a:buFontTx/>
              <a:buNone/>
            </a:pPr>
            <a:r>
              <a:rPr lang="fr-CH" altLang="fr-FR" sz="2400" dirty="0"/>
              <a:t>http://www.ecole-prilly-eps.ch/</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0.16857 -0.30857 L -0.78351 0.0162 " pathEditMode="relative" rAng="0" ptsTypes="AA">
                                      <p:cBhvr>
                                        <p:cTn id="6" dur="2000" fill="hold"/>
                                        <p:tgtEl>
                                          <p:spTgt spid="2"/>
                                        </p:tgtEl>
                                        <p:attrNameLst>
                                          <p:attrName>ppt_x</p:attrName>
                                          <p:attrName>ppt_y</p:attrName>
                                        </p:attrNameLst>
                                      </p:cBhvr>
                                      <p:rCtr x="-47604" y="1622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8DFE4BF-1EDC-50E7-7493-28F287753615}"/>
              </a:ext>
            </a:extLst>
          </p:cNvPr>
          <p:cNvSpPr>
            <a:spLocks noGrp="1" noChangeArrowheads="1"/>
          </p:cNvSpPr>
          <p:nvPr>
            <p:ph type="title" idx="4294967295"/>
          </p:nvPr>
        </p:nvSpPr>
        <p:spPr>
          <a:xfrm>
            <a:off x="1054420" y="116632"/>
            <a:ext cx="5768303" cy="1116446"/>
          </a:xfrm>
        </p:spPr>
        <p:txBody>
          <a:bodyPr/>
          <a:lstStyle/>
          <a:p>
            <a:pPr>
              <a:defRPr/>
            </a:pPr>
            <a:r>
              <a:rPr lang="fr-CH" altLang="fr-FR" sz="3126" b="1" dirty="0">
                <a:solidFill>
                  <a:schemeClr val="tx2">
                    <a:satMod val="130000"/>
                  </a:schemeClr>
                </a:solidFill>
                <a:latin typeface="Century Gothic" pitchFamily="34" charset="0"/>
              </a:rPr>
              <a:t>Réseau santé-prévention</a:t>
            </a:r>
          </a:p>
        </p:txBody>
      </p:sp>
      <p:sp>
        <p:nvSpPr>
          <p:cNvPr id="8195" name="Rectangle 3">
            <a:extLst>
              <a:ext uri="{FF2B5EF4-FFF2-40B4-BE49-F238E27FC236}">
                <a16:creationId xmlns:a16="http://schemas.microsoft.com/office/drawing/2014/main" id="{2F3A9A98-A904-09DC-1EC9-EB4BAB29130E}"/>
              </a:ext>
            </a:extLst>
          </p:cNvPr>
          <p:cNvSpPr>
            <a:spLocks noGrp="1" noChangeArrowheads="1"/>
          </p:cNvSpPr>
          <p:nvPr>
            <p:ph type="body" idx="4294967295"/>
          </p:nvPr>
        </p:nvSpPr>
        <p:spPr>
          <a:xfrm>
            <a:off x="323528" y="1268760"/>
            <a:ext cx="9054824" cy="5328592"/>
          </a:xfrm>
        </p:spPr>
        <p:txBody>
          <a:bodyPr>
            <a:noAutofit/>
          </a:bodyPr>
          <a:lstStyle/>
          <a:p>
            <a:pPr marL="348985" indent="-270464">
              <a:lnSpc>
                <a:spcPct val="80000"/>
              </a:lnSpc>
              <a:buNone/>
              <a:defRPr/>
            </a:pPr>
            <a:r>
              <a:rPr lang="fr-CH" altLang="fr-FR" sz="1400" b="1" dirty="0"/>
              <a:t>Médecins scolaires			Dre </a:t>
            </a:r>
            <a:r>
              <a:rPr lang="fr-CH" altLang="fr-FR" sz="1400" b="1" dirty="0" err="1"/>
              <a:t>Mihaela</a:t>
            </a:r>
            <a:r>
              <a:rPr lang="fr-CH" altLang="fr-FR" sz="1400" b="1" dirty="0"/>
              <a:t> </a:t>
            </a:r>
            <a:r>
              <a:rPr lang="fr-CH" altLang="fr-FR" sz="1400" b="1" dirty="0" err="1"/>
              <a:t>Buzduga</a:t>
            </a:r>
            <a:r>
              <a:rPr lang="fr-CH" altLang="fr-FR" sz="1400" b="1" dirty="0"/>
              <a:t> </a:t>
            </a:r>
            <a:br>
              <a:rPr lang="fr-CH" sz="1400" dirty="0">
                <a:latin typeface="Arial" panose="020B0604020202020204" pitchFamily="34" charset="0"/>
                <a:ea typeface="Times New Roman" panose="02020603050405020304" pitchFamily="18" charset="0"/>
              </a:rPr>
            </a:br>
            <a:r>
              <a:rPr lang="fr-CH" altLang="fr-FR" sz="1400" b="1" dirty="0"/>
              <a:t>				Pédiatre FMH </a:t>
            </a:r>
            <a:endParaRPr lang="fr-CH" sz="1400" b="1" dirty="0">
              <a:ea typeface="Calibri" panose="020F0502020204030204" pitchFamily="34" charset="0"/>
            </a:endParaRPr>
          </a:p>
          <a:p>
            <a:pPr marL="348985" indent="-270464">
              <a:lnSpc>
                <a:spcPct val="80000"/>
              </a:lnSpc>
              <a:buNone/>
              <a:defRPr/>
            </a:pPr>
            <a:r>
              <a:rPr lang="fr-CH" sz="1400" b="1" dirty="0">
                <a:ea typeface="Calibri" panose="020F0502020204030204" pitchFamily="34" charset="0"/>
              </a:rPr>
              <a:t>					Av. d’Echallens 63,  1004 Lausanne</a:t>
            </a:r>
          </a:p>
          <a:p>
            <a:pPr marL="348985" indent="-270464">
              <a:lnSpc>
                <a:spcPct val="80000"/>
              </a:lnSpc>
              <a:buNone/>
              <a:defRPr/>
            </a:pPr>
            <a:r>
              <a:rPr lang="fr-CH" sz="1400" b="1" dirty="0">
                <a:ea typeface="Calibri" panose="020F0502020204030204" pitchFamily="34" charset="0"/>
              </a:rPr>
              <a:t>					021 620 05 40</a:t>
            </a:r>
          </a:p>
          <a:p>
            <a:pPr marL="357274" indent="-276888">
              <a:lnSpc>
                <a:spcPct val="80000"/>
              </a:lnSpc>
              <a:buNone/>
              <a:defRPr/>
            </a:pPr>
            <a:r>
              <a:rPr lang="fr-CH" altLang="fr-FR" sz="1400" b="1" dirty="0"/>
              <a:t>					Dre Chloé Miauton, cabinet de pédiatrie, </a:t>
            </a:r>
            <a:endParaRPr lang="fr-CH" sz="1400" b="1" dirty="0">
              <a:ea typeface="Calibri" panose="020F0502020204030204" pitchFamily="34" charset="0"/>
            </a:endParaRPr>
          </a:p>
          <a:p>
            <a:pPr marL="357274" indent="-276888">
              <a:lnSpc>
                <a:spcPct val="80000"/>
              </a:lnSpc>
              <a:buNone/>
              <a:defRPr/>
            </a:pPr>
            <a:r>
              <a:rPr lang="fr-CH" sz="1400" b="1" dirty="0">
                <a:ea typeface="Calibri" panose="020F0502020204030204" pitchFamily="34" charset="0"/>
              </a:rPr>
              <a:t>					Av. Gratta-Paille 21 1018 Lausanne</a:t>
            </a:r>
          </a:p>
          <a:p>
            <a:pPr marL="357274" indent="-276888">
              <a:lnSpc>
                <a:spcPct val="80000"/>
              </a:lnSpc>
              <a:buNone/>
              <a:defRPr/>
            </a:pPr>
            <a:r>
              <a:rPr lang="fr-CH" sz="1400" b="1" dirty="0">
                <a:ea typeface="Calibri" panose="020F0502020204030204" pitchFamily="34" charset="0"/>
              </a:rPr>
              <a:t>					021 642 70 60</a:t>
            </a:r>
          </a:p>
          <a:p>
            <a:pPr marL="348985" indent="-270464">
              <a:lnSpc>
                <a:spcPct val="80000"/>
              </a:lnSpc>
              <a:buNone/>
              <a:defRPr/>
            </a:pPr>
            <a:endParaRPr lang="fr-CH" altLang="fr-FR" sz="1400" b="1" dirty="0"/>
          </a:p>
          <a:p>
            <a:pPr marL="348985" indent="-270464">
              <a:lnSpc>
                <a:spcPct val="80000"/>
              </a:lnSpc>
              <a:buNone/>
              <a:defRPr/>
            </a:pPr>
            <a:r>
              <a:rPr lang="fr-CH" altLang="fr-FR" sz="1400" b="1" dirty="0"/>
              <a:t>Infirmière scolaire			</a:t>
            </a:r>
            <a:r>
              <a:rPr lang="fr-CH" altLang="fr-FR" sz="1400" b="1" i="1" dirty="0"/>
              <a:t>Mme Aline </a:t>
            </a:r>
            <a:r>
              <a:rPr lang="fr-CH" altLang="fr-FR" sz="1400" b="1" i="1" dirty="0" err="1"/>
              <a:t>Tanniger</a:t>
            </a:r>
            <a:r>
              <a:rPr lang="fr-CH" altLang="fr-FR" sz="1400" b="1" i="1" dirty="0"/>
              <a:t>, Collège de l’Union</a:t>
            </a:r>
          </a:p>
          <a:p>
            <a:pPr marL="348985" indent="-270464">
              <a:lnSpc>
                <a:spcPct val="80000"/>
              </a:lnSpc>
              <a:spcAft>
                <a:spcPts val="190"/>
              </a:spcAft>
              <a:buNone/>
              <a:defRPr/>
            </a:pPr>
            <a:r>
              <a:rPr lang="fr-CH" altLang="fr-FR" sz="1400" b="1" i="1" dirty="0"/>
              <a:t>					Tél. 021 577 99 57   /   079 159 23 95</a:t>
            </a:r>
            <a:endParaRPr lang="fr-CH" altLang="fr-FR" sz="1400" b="1" dirty="0"/>
          </a:p>
          <a:p>
            <a:pPr marL="348985" indent="-270464">
              <a:lnSpc>
                <a:spcPct val="80000"/>
              </a:lnSpc>
              <a:buNone/>
              <a:defRPr/>
            </a:pPr>
            <a:r>
              <a:rPr lang="fr-CH" altLang="fr-FR" sz="1400" b="1" dirty="0"/>
              <a:t>Conseillère école-familles		</a:t>
            </a:r>
            <a:r>
              <a:rPr lang="fr-CH" altLang="fr-FR" sz="1400" b="1" i="1" dirty="0"/>
              <a:t>Mme Murielle Pichonnat, Collège de l’Union</a:t>
            </a:r>
          </a:p>
          <a:p>
            <a:pPr marL="348985" indent="-270464">
              <a:lnSpc>
                <a:spcPct val="80000"/>
              </a:lnSpc>
              <a:spcAft>
                <a:spcPts val="190"/>
              </a:spcAft>
              <a:buNone/>
              <a:defRPr/>
            </a:pPr>
            <a:r>
              <a:rPr lang="fr-CH" altLang="fr-FR" sz="1400" b="1" i="1" dirty="0"/>
              <a:t>					079 479 97 27</a:t>
            </a:r>
          </a:p>
          <a:p>
            <a:pPr marL="348985" indent="-270464">
              <a:lnSpc>
                <a:spcPct val="80000"/>
              </a:lnSpc>
              <a:spcAft>
                <a:spcPts val="190"/>
              </a:spcAft>
              <a:buNone/>
              <a:defRPr/>
            </a:pPr>
            <a:r>
              <a:rPr lang="fr-CH" altLang="fr-FR" sz="1400" b="1" dirty="0"/>
              <a:t>Educ. en milieu scolaire		Gilles Bovard, MDJ, 076 454 65 34</a:t>
            </a:r>
            <a:br>
              <a:rPr lang="fr-CH" altLang="fr-FR" sz="1400" b="1" dirty="0"/>
            </a:br>
            <a:r>
              <a:rPr lang="fr-CH" altLang="fr-FR" sz="1400" b="1" dirty="0"/>
              <a:t>				</a:t>
            </a:r>
            <a:endParaRPr lang="fr-CH" altLang="fr-FR" sz="1400" b="1" u="sng" dirty="0"/>
          </a:p>
          <a:p>
            <a:pPr marL="348985" indent="-270464">
              <a:lnSpc>
                <a:spcPct val="80000"/>
              </a:lnSpc>
              <a:buNone/>
              <a:defRPr/>
            </a:pPr>
            <a:endParaRPr lang="fr-CH" altLang="fr-FR" sz="1400" b="1" dirty="0"/>
          </a:p>
          <a:p>
            <a:pPr marL="348985" indent="-270464">
              <a:lnSpc>
                <a:spcPct val="80000"/>
              </a:lnSpc>
              <a:buNone/>
              <a:defRPr/>
            </a:pPr>
            <a:r>
              <a:rPr lang="fr-CH" altLang="fr-FR" sz="1400" b="1" dirty="0"/>
              <a:t>Service psychopédagogique		</a:t>
            </a:r>
            <a:r>
              <a:rPr lang="fr-CH" altLang="fr-FR" sz="1400" b="1" i="1" dirty="0"/>
              <a:t>Mme Emmanuelle Terribilini – Union 5</a:t>
            </a:r>
          </a:p>
          <a:p>
            <a:pPr marL="348985" indent="-270464">
              <a:lnSpc>
                <a:spcPct val="80000"/>
              </a:lnSpc>
              <a:spcAft>
                <a:spcPts val="190"/>
              </a:spcAft>
              <a:buNone/>
              <a:defRPr/>
            </a:pPr>
            <a:r>
              <a:rPr lang="fr-CH" altLang="fr-FR" sz="1400" b="1" i="1" dirty="0"/>
              <a:t>					Tél. 021 557 86 61</a:t>
            </a:r>
          </a:p>
          <a:p>
            <a:pPr marL="348985" indent="-270464">
              <a:lnSpc>
                <a:spcPct val="80000"/>
              </a:lnSpc>
              <a:buNone/>
              <a:defRPr/>
            </a:pPr>
            <a:endParaRPr lang="fr-CH" altLang="fr-FR" sz="1400" b="1" dirty="0"/>
          </a:p>
          <a:p>
            <a:pPr marL="357274" indent="-276888">
              <a:lnSpc>
                <a:spcPct val="80000"/>
              </a:lnSpc>
              <a:buNone/>
              <a:defRPr/>
            </a:pPr>
            <a:r>
              <a:rPr lang="fr-CH" altLang="fr-FR" sz="1400" b="1" dirty="0"/>
              <a:t>Médiatrice-médiateur		</a:t>
            </a:r>
            <a:r>
              <a:rPr lang="fr-CH" altLang="fr-FR" sz="1400" b="1" dirty="0">
                <a:latin typeface="Century Gothic" pitchFamily="34" charset="0"/>
              </a:rPr>
              <a:t>Mme Muriel Mühlethaler et </a:t>
            </a:r>
          </a:p>
          <a:p>
            <a:pPr marL="357274" indent="-276888">
              <a:lnSpc>
                <a:spcPct val="80000"/>
              </a:lnSpc>
              <a:buNone/>
              <a:defRPr/>
            </a:pPr>
            <a:r>
              <a:rPr lang="fr-CH" altLang="fr-FR" sz="1400" b="1" i="1" dirty="0">
                <a:latin typeface="Century Gothic" pitchFamily="34" charset="0"/>
              </a:rPr>
              <a:t>					MM. Boubacar Barry</a:t>
            </a:r>
          </a:p>
          <a:p>
            <a:pPr marL="357274" indent="-276888">
              <a:lnSpc>
                <a:spcPct val="80000"/>
              </a:lnSpc>
              <a:spcAft>
                <a:spcPts val="195"/>
              </a:spcAft>
              <a:buNone/>
              <a:defRPr/>
            </a:pPr>
            <a:r>
              <a:rPr lang="fr-CH" altLang="fr-FR" sz="1400" b="1" i="1" dirty="0">
                <a:latin typeface="Century Gothic" pitchFamily="34" charset="0"/>
              </a:rPr>
              <a:t>					Tél. 021 577 99 55</a:t>
            </a:r>
          </a:p>
          <a:p>
            <a:pPr marL="348985" indent="-270464">
              <a:lnSpc>
                <a:spcPct val="80000"/>
              </a:lnSpc>
              <a:buNone/>
              <a:defRPr/>
            </a:pPr>
            <a:endParaRPr lang="fr-CH" altLang="fr-FR" sz="1400" b="1" dirty="0"/>
          </a:p>
          <a:p>
            <a:pPr marL="348985" indent="-270464">
              <a:lnSpc>
                <a:spcPct val="80000"/>
              </a:lnSpc>
              <a:buNone/>
              <a:defRPr/>
            </a:pPr>
            <a:r>
              <a:rPr lang="fr-CH" altLang="fr-FR" sz="1400" b="1" dirty="0"/>
              <a:t>Délégué à la prévention de la délinquance </a:t>
            </a:r>
            <a:r>
              <a:rPr lang="fr-CH" altLang="fr-FR" sz="1400" b="1" i="1" dirty="0"/>
              <a:t>Police de l’Ouest </a:t>
            </a:r>
          </a:p>
          <a:p>
            <a:pPr marL="348985" indent="-270464">
              <a:lnSpc>
                <a:spcPct val="80000"/>
              </a:lnSpc>
              <a:buNone/>
              <a:defRPr/>
            </a:pPr>
            <a:r>
              <a:rPr lang="fr-CH" altLang="fr-FR" sz="1400" b="1" i="1" dirty="0"/>
              <a:t>					M. Daniel </a:t>
            </a:r>
            <a:r>
              <a:rPr lang="fr-CH" altLang="fr-FR" sz="1400" b="1" i="1" dirty="0" err="1"/>
              <a:t>Dudan</a:t>
            </a:r>
            <a:r>
              <a:rPr lang="fr-CH" altLang="fr-FR" sz="1400" b="1" i="1" dirty="0"/>
              <a:t> Tél. 021 622 8000</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Espace réservé du contenu 1">
            <a:extLst>
              <a:ext uri="{FF2B5EF4-FFF2-40B4-BE49-F238E27FC236}">
                <a16:creationId xmlns:a16="http://schemas.microsoft.com/office/drawing/2014/main" id="{7D280153-E0F0-6F76-0AA6-6D266E482777}"/>
              </a:ext>
            </a:extLst>
          </p:cNvPr>
          <p:cNvSpPr>
            <a:spLocks noGrp="1"/>
          </p:cNvSpPr>
          <p:nvPr>
            <p:ph/>
          </p:nvPr>
        </p:nvSpPr>
        <p:spPr>
          <a:xfrm>
            <a:off x="448872" y="808455"/>
            <a:ext cx="8227584" cy="5715581"/>
          </a:xfrm>
        </p:spPr>
        <p:txBody>
          <a:bodyPr>
            <a:normAutofit/>
          </a:bodyPr>
          <a:lstStyle/>
          <a:p>
            <a:pPr marL="357274" indent="-276888">
              <a:buFont typeface="Wingdings 2"/>
              <a:buChar char=""/>
              <a:defRPr/>
            </a:pPr>
            <a:r>
              <a:rPr lang="fr-FR" altLang="fr-FR" b="1" dirty="0"/>
              <a:t>5. Absences</a:t>
            </a:r>
            <a:endParaRPr lang="fr-CH" altLang="fr-FR" dirty="0"/>
          </a:p>
          <a:p>
            <a:pPr marL="357274" indent="-276888">
              <a:buFont typeface="Wingdings 2"/>
              <a:buChar char=""/>
              <a:defRPr/>
            </a:pPr>
            <a:r>
              <a:rPr lang="fr-FR" altLang="fr-FR" dirty="0"/>
              <a:t>Toute absence (y compris aux cours facultatifs, de sport et d’appui) doit être annoncée par les parents au secrétariat (021 557 99 55) entre 7h15 et 8h le matin même de l’absence.</a:t>
            </a:r>
            <a:endParaRPr lang="fr-CH" altLang="fr-FR" dirty="0"/>
          </a:p>
          <a:p>
            <a:pPr marL="357274" indent="-276888">
              <a:buFont typeface="Wingdings 2"/>
              <a:buChar char=""/>
              <a:defRPr/>
            </a:pPr>
            <a:r>
              <a:rPr lang="fr-FR" altLang="fr-FR" dirty="0"/>
              <a:t>L’annonce d’absence ne dispense pas de transmettre au maître de classe un justificatif d’absence écrit le jour du retour de l'élève à l’école ou au plus tard dans les 24 heures ouvrables qui le suivent, signé par le-la responsable de l’élève.</a:t>
            </a:r>
          </a:p>
          <a:p>
            <a:pPr marL="357274" indent="-276888">
              <a:buFont typeface="Wingdings 2"/>
              <a:buChar char=""/>
              <a:defRPr/>
            </a:pPr>
            <a:r>
              <a:rPr lang="fr-FR" altLang="fr-FR" dirty="0"/>
              <a:t>…</a:t>
            </a:r>
            <a:endParaRPr lang="fr-CH" altLang="fr-FR" dirty="0"/>
          </a:p>
        </p:txBody>
      </p:sp>
    </p:spTree>
  </p:cSld>
  <p:clrMapOvr>
    <a:masterClrMapping/>
  </p:clrMapOvr>
  <p:transition spd="slow">
    <p:check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D59433-03B3-A694-DCEB-CBD58F5C7298}"/>
              </a:ext>
            </a:extLst>
          </p:cNvPr>
          <p:cNvSpPr>
            <a:spLocks noGrp="1"/>
          </p:cNvSpPr>
          <p:nvPr>
            <p:ph type="title"/>
          </p:nvPr>
        </p:nvSpPr>
        <p:spPr/>
        <p:txBody>
          <a:bodyPr/>
          <a:lstStyle/>
          <a:p>
            <a:pPr marL="357274" indent="-276888">
              <a:buFont typeface="Wingdings 2"/>
              <a:buChar char=""/>
              <a:defRPr/>
            </a:pPr>
            <a:r>
              <a:rPr lang="fr-FR" altLang="fr-FR" dirty="0"/>
              <a:t>5. Demandes de congé</a:t>
            </a:r>
            <a:endParaRPr lang="fr-CH" altLang="fr-FR" dirty="0"/>
          </a:p>
        </p:txBody>
      </p:sp>
      <p:sp>
        <p:nvSpPr>
          <p:cNvPr id="16387" name="Espace réservé du contenu 2">
            <a:extLst>
              <a:ext uri="{FF2B5EF4-FFF2-40B4-BE49-F238E27FC236}">
                <a16:creationId xmlns:a16="http://schemas.microsoft.com/office/drawing/2014/main" id="{4782A24A-E530-2A65-7AC0-DE79B78CF83D}"/>
              </a:ext>
            </a:extLst>
          </p:cNvPr>
          <p:cNvSpPr>
            <a:spLocks noGrp="1"/>
          </p:cNvSpPr>
          <p:nvPr>
            <p:ph idx="1"/>
          </p:nvPr>
        </p:nvSpPr>
        <p:spPr>
          <a:xfrm>
            <a:off x="1187624" y="2357924"/>
            <a:ext cx="7497243" cy="3735372"/>
          </a:xfrm>
        </p:spPr>
        <p:txBody>
          <a:bodyPr/>
          <a:lstStyle/>
          <a:p>
            <a:r>
              <a:rPr lang="fr-CH" altLang="fr-FR" dirty="0"/>
              <a:t>Demandes de congé motivées et ordinaires d’une journée ou plus.  A transmettre à la maîtresse de classe ou au maître de classe par les parents, si possible 2 semaines à l’avance.</a:t>
            </a:r>
          </a:p>
          <a:p>
            <a:r>
              <a:rPr lang="fr-CH" altLang="fr-FR" dirty="0"/>
              <a:t>Demandes de congé «joker» sans motif particulier.  A transmettre à la maîtresse de classe ou au maître de classe par les parents au moins 2 jours à l’avance selon les modalités suivantes :</a:t>
            </a:r>
          </a:p>
        </p:txBody>
      </p:sp>
      <p:sp>
        <p:nvSpPr>
          <p:cNvPr id="16388" name="Espace réservé du numéro de diapositive 3">
            <a:extLst>
              <a:ext uri="{FF2B5EF4-FFF2-40B4-BE49-F238E27FC236}">
                <a16:creationId xmlns:a16="http://schemas.microsoft.com/office/drawing/2014/main" id="{60146B40-C2FE-6AF0-1CBE-463155F69CA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25714" indent="-279121">
              <a:defRPr>
                <a:solidFill>
                  <a:schemeClr val="tx1"/>
                </a:solidFill>
                <a:latin typeface="Arial" panose="020B0604020202020204" pitchFamily="34" charset="0"/>
              </a:defRPr>
            </a:lvl2pPr>
            <a:lvl3pPr marL="1116482" indent="-223296">
              <a:defRPr>
                <a:solidFill>
                  <a:schemeClr val="tx1"/>
                </a:solidFill>
                <a:latin typeface="Arial" panose="020B0604020202020204" pitchFamily="34" charset="0"/>
              </a:defRPr>
            </a:lvl3pPr>
            <a:lvl4pPr marL="1563075" indent="-223296">
              <a:defRPr>
                <a:solidFill>
                  <a:schemeClr val="tx1"/>
                </a:solidFill>
                <a:latin typeface="Arial" panose="020B0604020202020204" pitchFamily="34" charset="0"/>
              </a:defRPr>
            </a:lvl4pPr>
            <a:lvl5pPr marL="2009668" indent="-223296">
              <a:defRPr>
                <a:solidFill>
                  <a:schemeClr val="tx1"/>
                </a:solidFill>
                <a:latin typeface="Arial" panose="020B0604020202020204" pitchFamily="34" charset="0"/>
              </a:defRPr>
            </a:lvl5pPr>
            <a:lvl6pPr marL="2456261" indent="-223296" eaLnBrk="0" fontAlgn="base" hangingPunct="0">
              <a:spcBef>
                <a:spcPct val="0"/>
              </a:spcBef>
              <a:spcAft>
                <a:spcPct val="0"/>
              </a:spcAft>
              <a:defRPr>
                <a:solidFill>
                  <a:schemeClr val="tx1"/>
                </a:solidFill>
                <a:latin typeface="Arial" panose="020B0604020202020204" pitchFamily="34" charset="0"/>
              </a:defRPr>
            </a:lvl6pPr>
            <a:lvl7pPr marL="2902854" indent="-223296" eaLnBrk="0" fontAlgn="base" hangingPunct="0">
              <a:spcBef>
                <a:spcPct val="0"/>
              </a:spcBef>
              <a:spcAft>
                <a:spcPct val="0"/>
              </a:spcAft>
              <a:defRPr>
                <a:solidFill>
                  <a:schemeClr val="tx1"/>
                </a:solidFill>
                <a:latin typeface="Arial" panose="020B0604020202020204" pitchFamily="34" charset="0"/>
              </a:defRPr>
            </a:lvl7pPr>
            <a:lvl8pPr marL="3349447" indent="-223296" eaLnBrk="0" fontAlgn="base" hangingPunct="0">
              <a:spcBef>
                <a:spcPct val="0"/>
              </a:spcBef>
              <a:spcAft>
                <a:spcPct val="0"/>
              </a:spcAft>
              <a:defRPr>
                <a:solidFill>
                  <a:schemeClr val="tx1"/>
                </a:solidFill>
                <a:latin typeface="Arial" panose="020B0604020202020204" pitchFamily="34" charset="0"/>
              </a:defRPr>
            </a:lvl8pPr>
            <a:lvl9pPr marL="3796040" indent="-223296" eaLnBrk="0" fontAlgn="base" hangingPunct="0">
              <a:spcBef>
                <a:spcPct val="0"/>
              </a:spcBef>
              <a:spcAft>
                <a:spcPct val="0"/>
              </a:spcAft>
              <a:defRPr>
                <a:solidFill>
                  <a:schemeClr val="tx1"/>
                </a:solidFill>
                <a:latin typeface="Arial" panose="020B0604020202020204" pitchFamily="34" charset="0"/>
              </a:defRPr>
            </a:lvl9pPr>
          </a:lstStyle>
          <a:p>
            <a:fld id="{761E0714-3AC9-4AEE-B9DB-EE5F429DE8F5}" type="slidenum">
              <a:rPr lang="fr-CH" altLang="fr-FR" smtClean="0">
                <a:solidFill>
                  <a:srgbClr val="608FD4"/>
                </a:solidFill>
              </a:rPr>
              <a:pPr/>
              <a:t>10</a:t>
            </a:fld>
            <a:endParaRPr lang="fr-CH" altLang="fr-FR">
              <a:solidFill>
                <a:srgbClr val="608FD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4EACDE-D051-F97C-123C-E7AEBEBBAA40}"/>
              </a:ext>
            </a:extLst>
          </p:cNvPr>
          <p:cNvSpPr>
            <a:spLocks noGrp="1"/>
          </p:cNvSpPr>
          <p:nvPr>
            <p:ph type="title"/>
          </p:nvPr>
        </p:nvSpPr>
        <p:spPr/>
        <p:txBody>
          <a:bodyPr/>
          <a:lstStyle/>
          <a:p>
            <a:pPr>
              <a:defRPr/>
            </a:pPr>
            <a:r>
              <a:rPr lang="fr-CH" dirty="0"/>
              <a:t>Congé joker : modalités ​</a:t>
            </a:r>
          </a:p>
        </p:txBody>
      </p:sp>
      <p:sp>
        <p:nvSpPr>
          <p:cNvPr id="3" name="Espace réservé du contenu 2">
            <a:extLst>
              <a:ext uri="{FF2B5EF4-FFF2-40B4-BE49-F238E27FC236}">
                <a16:creationId xmlns:a16="http://schemas.microsoft.com/office/drawing/2014/main" id="{0BB65830-0093-D262-FC96-5519A25C806B}"/>
              </a:ext>
            </a:extLst>
          </p:cNvPr>
          <p:cNvSpPr>
            <a:spLocks noGrp="1"/>
          </p:cNvSpPr>
          <p:nvPr>
            <p:ph idx="1"/>
          </p:nvPr>
        </p:nvSpPr>
        <p:spPr/>
        <p:txBody>
          <a:bodyPr>
            <a:normAutofit fontScale="77500" lnSpcReduction="20000"/>
          </a:bodyPr>
          <a:lstStyle/>
          <a:p>
            <a:pPr>
              <a:defRPr/>
            </a:pPr>
            <a:r>
              <a:rPr lang="fr-FR" sz="2149" dirty="0"/>
              <a:t>Jusqu’à 6 demi-journées par année scolaire​</a:t>
            </a:r>
          </a:p>
          <a:p>
            <a:pPr>
              <a:defRPr/>
            </a:pPr>
            <a:r>
              <a:rPr lang="fr-FR" sz="2149" dirty="0"/>
              <a:t>Par « demi-journée », on entend tout ou partie du matin ou </a:t>
            </a:r>
            <a:br>
              <a:rPr lang="fr-FR" sz="2149" dirty="0"/>
            </a:br>
            <a:r>
              <a:rPr lang="fr-FR" sz="2149" dirty="0"/>
              <a:t>de l’après-midi, indépendamment du nombre de périodes</a:t>
            </a:r>
          </a:p>
          <a:p>
            <a:pPr>
              <a:defRPr/>
            </a:pPr>
            <a:r>
              <a:rPr lang="fr-FR" sz="2149" dirty="0"/>
              <a:t>Peut être pris durant l’année scolaire (hors des jours exclus)​</a:t>
            </a:r>
          </a:p>
          <a:p>
            <a:pPr>
              <a:defRPr/>
            </a:pPr>
            <a:r>
              <a:rPr lang="fr-FR" sz="2149" dirty="0"/>
              <a:t>Sur une simple annonce à la maîtresse ou au maître de classe​</a:t>
            </a:r>
            <a:br>
              <a:rPr lang="fr-FR" sz="2149" dirty="0"/>
            </a:br>
            <a:r>
              <a:rPr lang="fr-FR" sz="2149" i="1" dirty="0"/>
              <a:t>via</a:t>
            </a:r>
            <a:r>
              <a:rPr lang="fr-FR" sz="2149" dirty="0"/>
              <a:t> le formulaire habituel de l’agenda ou du cahier de communication</a:t>
            </a:r>
          </a:p>
          <a:p>
            <a:pPr marL="0" indent="0">
              <a:buNone/>
              <a:defRPr/>
            </a:pPr>
            <a:endParaRPr lang="fr-FR" sz="2149" dirty="0"/>
          </a:p>
          <a:p>
            <a:pPr marL="0" indent="0">
              <a:buNone/>
              <a:defRPr/>
            </a:pPr>
            <a:r>
              <a:rPr lang="fr-FR" sz="2149" dirty="0"/>
              <a:t>Le congé joker ne nécessite ni appréciation, ni autorisation​, pour autant de respecter les conditions qui suivent.</a:t>
            </a:r>
          </a:p>
        </p:txBody>
      </p:sp>
      <p:sp>
        <p:nvSpPr>
          <p:cNvPr id="17412" name="Espace réservé du numéro de diapositive 3">
            <a:extLst>
              <a:ext uri="{FF2B5EF4-FFF2-40B4-BE49-F238E27FC236}">
                <a16:creationId xmlns:a16="http://schemas.microsoft.com/office/drawing/2014/main" id="{D69BC678-D40D-5FB3-256F-1B22D31398E6}"/>
              </a:ext>
            </a:extLst>
          </p:cNvPr>
          <p:cNvSpPr>
            <a:spLocks noGrp="1" noChangeArrowheads="1"/>
          </p:cNvSpPr>
          <p:nvPr>
            <p:ph type="sldNum" sz="quarter" idx="12"/>
          </p:nvPr>
        </p:nvSpPr>
        <p:spPr bwMode="auto">
          <a:xfrm>
            <a:off x="8674162" y="6054199"/>
            <a:ext cx="2679470" cy="280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586"/>
              </a:spcBef>
              <a:buClr>
                <a:schemeClr val="accent1"/>
              </a:buClr>
              <a:buSzPct val="80000"/>
              <a:buFont typeface="Wingdings 2" panose="05020102010507070707" pitchFamily="18" charset="2"/>
              <a:buChar char=""/>
              <a:defRPr sz="3126">
                <a:solidFill>
                  <a:schemeClr val="tx1"/>
                </a:solidFill>
                <a:latin typeface="Gill Sans MT" panose="020B0502020104020203" pitchFamily="34" charset="0"/>
              </a:defRPr>
            </a:lvl1pPr>
            <a:lvl2pPr marL="624920" indent="-231050">
              <a:spcBef>
                <a:spcPts val="537"/>
              </a:spcBef>
              <a:buClr>
                <a:schemeClr val="accent1"/>
              </a:buClr>
              <a:buFont typeface="Verdana" panose="020B0604030504040204" pitchFamily="34" charset="0"/>
              <a:buChar char="◦"/>
              <a:defRPr sz="2735">
                <a:solidFill>
                  <a:schemeClr val="tx1"/>
                </a:solidFill>
                <a:latin typeface="Gill Sans MT" panose="020B0502020104020203" pitchFamily="34" charset="0"/>
              </a:defRPr>
            </a:lvl2pPr>
            <a:lvl3pPr marL="865274" indent="-223296">
              <a:spcBef>
                <a:spcPct val="20000"/>
              </a:spcBef>
              <a:buClr>
                <a:schemeClr val="accent2"/>
              </a:buClr>
              <a:buFont typeface="Wingdings 2" panose="05020102010507070707" pitchFamily="18" charset="2"/>
              <a:buChar char=""/>
              <a:defRPr sz="2344">
                <a:solidFill>
                  <a:schemeClr val="tx1"/>
                </a:solidFill>
                <a:latin typeface="Gill Sans MT" panose="020B0502020104020203" pitchFamily="34" charset="0"/>
              </a:defRPr>
            </a:lvl3pPr>
            <a:lvl4pPr marL="1071513" indent="-169024">
              <a:spcBef>
                <a:spcPct val="20000"/>
              </a:spcBef>
              <a:buClr>
                <a:srgbClr val="7F8FA9"/>
              </a:buClr>
              <a:buFont typeface="Wingdings 2" panose="05020102010507070707" pitchFamily="18" charset="2"/>
              <a:buChar char=""/>
              <a:defRPr sz="1954">
                <a:solidFill>
                  <a:schemeClr val="tx1"/>
                </a:solidFill>
                <a:latin typeface="Gill Sans MT" panose="020B0502020104020203" pitchFamily="34" charset="0"/>
              </a:defRPr>
            </a:lvl4pPr>
            <a:lvl5pPr marL="1266898" indent="-178328">
              <a:spcBef>
                <a:spcPct val="20000"/>
              </a:spcBef>
              <a:buClr>
                <a:srgbClr val="4A66AC"/>
              </a:buClr>
              <a:buFont typeface="Wingdings 2" panose="05020102010507070707" pitchFamily="18" charset="2"/>
              <a:buChar char=""/>
              <a:defRPr sz="1954">
                <a:solidFill>
                  <a:schemeClr val="tx1"/>
                </a:solidFill>
                <a:latin typeface="Gill Sans MT" panose="020B0502020104020203" pitchFamily="34" charset="0"/>
              </a:defRPr>
            </a:lvl5pPr>
            <a:lvl6pPr marL="1713491"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6pPr>
            <a:lvl7pPr marL="2160084"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7pPr>
            <a:lvl8pPr marL="2606677"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8pPr>
            <a:lvl9pPr marL="3053270"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9pPr>
          </a:lstStyle>
          <a:p>
            <a:pPr algn="r">
              <a:spcBef>
                <a:spcPct val="0"/>
              </a:spcBef>
              <a:buClrTx/>
              <a:buSzTx/>
              <a:buFontTx/>
              <a:buNone/>
            </a:pPr>
            <a:fld id="{9C1E13EF-E6F4-4074-8CC0-1E8F0BF07742}" type="slidenum">
              <a:rPr lang="LID4096" altLang="fr-FR" sz="977"/>
              <a:pPr algn="r">
                <a:spcBef>
                  <a:spcPct val="0"/>
                </a:spcBef>
                <a:buClrTx/>
                <a:buSzTx/>
                <a:buFontTx/>
                <a:buNone/>
              </a:pPr>
              <a:t>11</a:t>
            </a:fld>
            <a:endParaRPr lang="LID4096" altLang="fr-FR" sz="977"/>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B3A53-8B33-4DDC-1FEE-8D3092590C97}"/>
              </a:ext>
            </a:extLst>
          </p:cNvPr>
          <p:cNvSpPr>
            <a:spLocks noGrp="1"/>
          </p:cNvSpPr>
          <p:nvPr>
            <p:ph type="title"/>
          </p:nvPr>
        </p:nvSpPr>
        <p:spPr/>
        <p:txBody>
          <a:bodyPr>
            <a:normAutofit fontScale="90000"/>
          </a:bodyPr>
          <a:lstStyle/>
          <a:p>
            <a:pPr>
              <a:defRPr/>
            </a:pPr>
            <a:r>
              <a:rPr lang="fr-CH" dirty="0"/>
              <a:t>Congé joker : toujours possible, sauf</a:t>
            </a:r>
          </a:p>
        </p:txBody>
      </p:sp>
      <p:sp>
        <p:nvSpPr>
          <p:cNvPr id="18435" name="Espace réservé du contenu 2">
            <a:extLst>
              <a:ext uri="{FF2B5EF4-FFF2-40B4-BE49-F238E27FC236}">
                <a16:creationId xmlns:a16="http://schemas.microsoft.com/office/drawing/2014/main" id="{FDBA21A7-5363-EA5C-027E-6C601845F367}"/>
              </a:ext>
            </a:extLst>
          </p:cNvPr>
          <p:cNvSpPr>
            <a:spLocks noGrp="1"/>
          </p:cNvSpPr>
          <p:nvPr>
            <p:ph idx="1"/>
          </p:nvPr>
        </p:nvSpPr>
        <p:spPr/>
        <p:txBody>
          <a:bodyPr>
            <a:normAutofit fontScale="92500" lnSpcReduction="10000"/>
          </a:bodyPr>
          <a:lstStyle/>
          <a:p>
            <a:r>
              <a:rPr lang="fr-FR" altLang="fr-FR" sz="2344"/>
              <a:t>Le premier jour d’école de l’année scolaire​</a:t>
            </a:r>
          </a:p>
          <a:p>
            <a:r>
              <a:rPr lang="fr-FR" altLang="fr-FR" sz="2344"/>
              <a:t>Les jours des ECR et de l’examen de certificat​</a:t>
            </a:r>
          </a:p>
          <a:p>
            <a:r>
              <a:rPr lang="fr-FR" altLang="fr-FR" sz="2344"/>
              <a:t>Le jour précédant ou suivant directement un congé motivé accordé​</a:t>
            </a:r>
          </a:p>
          <a:p>
            <a:r>
              <a:rPr lang="fr-FR" altLang="fr-FR" sz="2344"/>
              <a:t>Les jours de camps, sorties de classe ou courses d’école​</a:t>
            </a:r>
          </a:p>
          <a:p>
            <a:r>
              <a:rPr lang="fr-FR" altLang="fr-FR" sz="2344"/>
              <a:t>Si l’absence implique un dépassement de la durée de 18 demi-journées de congé pour l’entier de l’année scolaire (maximum de la compétence de l’établissement)</a:t>
            </a:r>
            <a:endParaRPr lang="fr-CH" altLang="fr-FR" sz="2344"/>
          </a:p>
        </p:txBody>
      </p:sp>
      <p:sp>
        <p:nvSpPr>
          <p:cNvPr id="18436" name="Espace réservé du numéro de diapositive 3">
            <a:extLst>
              <a:ext uri="{FF2B5EF4-FFF2-40B4-BE49-F238E27FC236}">
                <a16:creationId xmlns:a16="http://schemas.microsoft.com/office/drawing/2014/main" id="{17BBFBF9-1CC8-30F5-1309-7992F06F0CE6}"/>
              </a:ext>
            </a:extLst>
          </p:cNvPr>
          <p:cNvSpPr>
            <a:spLocks noGrp="1" noChangeArrowheads="1"/>
          </p:cNvSpPr>
          <p:nvPr>
            <p:ph type="sldNum" sz="quarter" idx="12"/>
          </p:nvPr>
        </p:nvSpPr>
        <p:spPr bwMode="auto">
          <a:xfrm>
            <a:off x="8674162" y="6054199"/>
            <a:ext cx="2679470" cy="280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586"/>
              </a:spcBef>
              <a:buClr>
                <a:schemeClr val="accent1"/>
              </a:buClr>
              <a:buSzPct val="80000"/>
              <a:buFont typeface="Wingdings 2" panose="05020102010507070707" pitchFamily="18" charset="2"/>
              <a:buChar char=""/>
              <a:defRPr sz="3126">
                <a:solidFill>
                  <a:schemeClr val="tx1"/>
                </a:solidFill>
                <a:latin typeface="Gill Sans MT" panose="020B0502020104020203" pitchFamily="34" charset="0"/>
              </a:defRPr>
            </a:lvl1pPr>
            <a:lvl2pPr marL="624920" indent="-231050">
              <a:spcBef>
                <a:spcPts val="537"/>
              </a:spcBef>
              <a:buClr>
                <a:schemeClr val="accent1"/>
              </a:buClr>
              <a:buFont typeface="Verdana" panose="020B0604030504040204" pitchFamily="34" charset="0"/>
              <a:buChar char="◦"/>
              <a:defRPr sz="2735">
                <a:solidFill>
                  <a:schemeClr val="tx1"/>
                </a:solidFill>
                <a:latin typeface="Gill Sans MT" panose="020B0502020104020203" pitchFamily="34" charset="0"/>
              </a:defRPr>
            </a:lvl2pPr>
            <a:lvl3pPr marL="865274" indent="-223296">
              <a:spcBef>
                <a:spcPct val="20000"/>
              </a:spcBef>
              <a:buClr>
                <a:schemeClr val="accent2"/>
              </a:buClr>
              <a:buFont typeface="Wingdings 2" panose="05020102010507070707" pitchFamily="18" charset="2"/>
              <a:buChar char=""/>
              <a:defRPr sz="2344">
                <a:solidFill>
                  <a:schemeClr val="tx1"/>
                </a:solidFill>
                <a:latin typeface="Gill Sans MT" panose="020B0502020104020203" pitchFamily="34" charset="0"/>
              </a:defRPr>
            </a:lvl3pPr>
            <a:lvl4pPr marL="1071513" indent="-169024">
              <a:spcBef>
                <a:spcPct val="20000"/>
              </a:spcBef>
              <a:buClr>
                <a:srgbClr val="7F8FA9"/>
              </a:buClr>
              <a:buFont typeface="Wingdings 2" panose="05020102010507070707" pitchFamily="18" charset="2"/>
              <a:buChar char=""/>
              <a:defRPr sz="1954">
                <a:solidFill>
                  <a:schemeClr val="tx1"/>
                </a:solidFill>
                <a:latin typeface="Gill Sans MT" panose="020B0502020104020203" pitchFamily="34" charset="0"/>
              </a:defRPr>
            </a:lvl4pPr>
            <a:lvl5pPr marL="1266898" indent="-178328">
              <a:spcBef>
                <a:spcPct val="20000"/>
              </a:spcBef>
              <a:buClr>
                <a:srgbClr val="4A66AC"/>
              </a:buClr>
              <a:buFont typeface="Wingdings 2" panose="05020102010507070707" pitchFamily="18" charset="2"/>
              <a:buChar char=""/>
              <a:defRPr sz="1954">
                <a:solidFill>
                  <a:schemeClr val="tx1"/>
                </a:solidFill>
                <a:latin typeface="Gill Sans MT" panose="020B0502020104020203" pitchFamily="34" charset="0"/>
              </a:defRPr>
            </a:lvl5pPr>
            <a:lvl6pPr marL="1713491"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6pPr>
            <a:lvl7pPr marL="2160084"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7pPr>
            <a:lvl8pPr marL="2606677"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8pPr>
            <a:lvl9pPr marL="3053270"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9pPr>
          </a:lstStyle>
          <a:p>
            <a:pPr algn="r">
              <a:spcBef>
                <a:spcPct val="0"/>
              </a:spcBef>
              <a:buClrTx/>
              <a:buSzTx/>
              <a:buFontTx/>
              <a:buNone/>
            </a:pPr>
            <a:fld id="{3D908F22-D209-4B59-A675-7D59FC0B0CDE}" type="slidenum">
              <a:rPr lang="LID4096" altLang="fr-FR" sz="977"/>
              <a:pPr algn="r">
                <a:spcBef>
                  <a:spcPct val="0"/>
                </a:spcBef>
                <a:buClrTx/>
                <a:buSzTx/>
                <a:buFontTx/>
                <a:buNone/>
              </a:pPr>
              <a:t>12</a:t>
            </a:fld>
            <a:endParaRPr lang="LID4096" altLang="fr-FR" sz="977"/>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979B1E-4C4B-F45C-D31E-0FBC63A38A32}"/>
              </a:ext>
            </a:extLst>
          </p:cNvPr>
          <p:cNvSpPr>
            <a:spLocks noGrp="1"/>
          </p:cNvSpPr>
          <p:nvPr>
            <p:ph type="title"/>
          </p:nvPr>
        </p:nvSpPr>
        <p:spPr/>
        <p:txBody>
          <a:bodyPr/>
          <a:lstStyle/>
          <a:p>
            <a:pPr>
              <a:defRPr/>
            </a:pPr>
            <a:r>
              <a:rPr lang="fr-CH" dirty="0"/>
              <a:t>Congé joker : rappel</a:t>
            </a:r>
          </a:p>
        </p:txBody>
      </p:sp>
      <p:sp>
        <p:nvSpPr>
          <p:cNvPr id="20483" name="Espace réservé du contenu 2">
            <a:extLst>
              <a:ext uri="{FF2B5EF4-FFF2-40B4-BE49-F238E27FC236}">
                <a16:creationId xmlns:a16="http://schemas.microsoft.com/office/drawing/2014/main" id="{DA49384E-489E-EC76-999F-6C32BE96C4BB}"/>
              </a:ext>
            </a:extLst>
          </p:cNvPr>
          <p:cNvSpPr>
            <a:spLocks noGrp="1"/>
          </p:cNvSpPr>
          <p:nvPr>
            <p:ph idx="1"/>
          </p:nvPr>
        </p:nvSpPr>
        <p:spPr/>
        <p:txBody>
          <a:bodyPr/>
          <a:lstStyle/>
          <a:p>
            <a:pPr marL="0" indent="0">
              <a:buNone/>
            </a:pPr>
            <a:r>
              <a:rPr lang="fr-FR" altLang="fr-FR"/>
              <a:t>Comme pour tout type d’absence, les parents ont </a:t>
            </a:r>
            <a:br>
              <a:rPr lang="fr-FR" altLang="fr-FR"/>
            </a:br>
            <a:r>
              <a:rPr lang="fr-FR" altLang="fr-FR"/>
              <a:t>la responsabilité de s’assurer du rattrapage du travail manqué. </a:t>
            </a:r>
            <a:br>
              <a:rPr lang="fr-FR" altLang="fr-FR"/>
            </a:br>
            <a:endParaRPr lang="fr-FR" altLang="fr-FR"/>
          </a:p>
          <a:p>
            <a:pPr marL="0" indent="0">
              <a:buNone/>
            </a:pPr>
            <a:r>
              <a:rPr lang="fr-FR" altLang="fr-FR"/>
              <a:t>Dans cette perspective, chaque enseignante ou enseignant leur fournit</a:t>
            </a:r>
            <a:br>
              <a:rPr lang="fr-FR" altLang="fr-FR"/>
            </a:br>
            <a:r>
              <a:rPr lang="fr-FR" altLang="fr-FR"/>
              <a:t>les éléments nécessaires à cette tâche.</a:t>
            </a:r>
            <a:endParaRPr lang="fr-CH" altLang="fr-FR"/>
          </a:p>
        </p:txBody>
      </p:sp>
      <p:sp>
        <p:nvSpPr>
          <p:cNvPr id="20484" name="Espace réservé du numéro de diapositive 3">
            <a:extLst>
              <a:ext uri="{FF2B5EF4-FFF2-40B4-BE49-F238E27FC236}">
                <a16:creationId xmlns:a16="http://schemas.microsoft.com/office/drawing/2014/main" id="{44061DF5-29AB-1CCC-8CF4-93CC8B22DD1E}"/>
              </a:ext>
            </a:extLst>
          </p:cNvPr>
          <p:cNvSpPr>
            <a:spLocks noGrp="1" noChangeArrowheads="1"/>
          </p:cNvSpPr>
          <p:nvPr>
            <p:ph type="sldNum" sz="quarter" idx="12"/>
          </p:nvPr>
        </p:nvSpPr>
        <p:spPr bwMode="auto">
          <a:xfrm>
            <a:off x="8674162" y="6054199"/>
            <a:ext cx="2679470" cy="280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586"/>
              </a:spcBef>
              <a:buClr>
                <a:schemeClr val="accent1"/>
              </a:buClr>
              <a:buSzPct val="80000"/>
              <a:buFont typeface="Wingdings 2" panose="05020102010507070707" pitchFamily="18" charset="2"/>
              <a:buChar char=""/>
              <a:defRPr sz="3126">
                <a:solidFill>
                  <a:schemeClr val="tx1"/>
                </a:solidFill>
                <a:latin typeface="Gill Sans MT" panose="020B0502020104020203" pitchFamily="34" charset="0"/>
              </a:defRPr>
            </a:lvl1pPr>
            <a:lvl2pPr marL="624920" indent="-231050">
              <a:spcBef>
                <a:spcPts val="537"/>
              </a:spcBef>
              <a:buClr>
                <a:schemeClr val="accent1"/>
              </a:buClr>
              <a:buFont typeface="Verdana" panose="020B0604030504040204" pitchFamily="34" charset="0"/>
              <a:buChar char="◦"/>
              <a:defRPr sz="2735">
                <a:solidFill>
                  <a:schemeClr val="tx1"/>
                </a:solidFill>
                <a:latin typeface="Gill Sans MT" panose="020B0502020104020203" pitchFamily="34" charset="0"/>
              </a:defRPr>
            </a:lvl2pPr>
            <a:lvl3pPr marL="865274" indent="-223296">
              <a:spcBef>
                <a:spcPct val="20000"/>
              </a:spcBef>
              <a:buClr>
                <a:schemeClr val="accent2"/>
              </a:buClr>
              <a:buFont typeface="Wingdings 2" panose="05020102010507070707" pitchFamily="18" charset="2"/>
              <a:buChar char=""/>
              <a:defRPr sz="2344">
                <a:solidFill>
                  <a:schemeClr val="tx1"/>
                </a:solidFill>
                <a:latin typeface="Gill Sans MT" panose="020B0502020104020203" pitchFamily="34" charset="0"/>
              </a:defRPr>
            </a:lvl3pPr>
            <a:lvl4pPr marL="1071513" indent="-169024">
              <a:spcBef>
                <a:spcPct val="20000"/>
              </a:spcBef>
              <a:buClr>
                <a:srgbClr val="7F8FA9"/>
              </a:buClr>
              <a:buFont typeface="Wingdings 2" panose="05020102010507070707" pitchFamily="18" charset="2"/>
              <a:buChar char=""/>
              <a:defRPr sz="1954">
                <a:solidFill>
                  <a:schemeClr val="tx1"/>
                </a:solidFill>
                <a:latin typeface="Gill Sans MT" panose="020B0502020104020203" pitchFamily="34" charset="0"/>
              </a:defRPr>
            </a:lvl4pPr>
            <a:lvl5pPr marL="1266898" indent="-178328">
              <a:spcBef>
                <a:spcPct val="20000"/>
              </a:spcBef>
              <a:buClr>
                <a:srgbClr val="4A66AC"/>
              </a:buClr>
              <a:buFont typeface="Wingdings 2" panose="05020102010507070707" pitchFamily="18" charset="2"/>
              <a:buChar char=""/>
              <a:defRPr sz="1954">
                <a:solidFill>
                  <a:schemeClr val="tx1"/>
                </a:solidFill>
                <a:latin typeface="Gill Sans MT" panose="020B0502020104020203" pitchFamily="34" charset="0"/>
              </a:defRPr>
            </a:lvl5pPr>
            <a:lvl6pPr marL="1713491"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6pPr>
            <a:lvl7pPr marL="2160084"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7pPr>
            <a:lvl8pPr marL="2606677"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8pPr>
            <a:lvl9pPr marL="3053270" indent="-178328" eaLnBrk="0" fontAlgn="base" hangingPunct="0">
              <a:spcBef>
                <a:spcPct val="20000"/>
              </a:spcBef>
              <a:spcAft>
                <a:spcPct val="0"/>
              </a:spcAft>
              <a:buClr>
                <a:srgbClr val="4A66AC"/>
              </a:buClr>
              <a:buFont typeface="Wingdings 2" panose="05020102010507070707" pitchFamily="18" charset="2"/>
              <a:buChar char=""/>
              <a:defRPr sz="1954">
                <a:solidFill>
                  <a:schemeClr val="tx1"/>
                </a:solidFill>
                <a:latin typeface="Gill Sans MT" panose="020B0502020104020203" pitchFamily="34" charset="0"/>
              </a:defRPr>
            </a:lvl9pPr>
          </a:lstStyle>
          <a:p>
            <a:pPr algn="r">
              <a:spcBef>
                <a:spcPct val="0"/>
              </a:spcBef>
              <a:buClrTx/>
              <a:buSzTx/>
              <a:buFontTx/>
              <a:buNone/>
            </a:pPr>
            <a:fld id="{BE1CB66D-57A0-4A50-BAEC-7289EBCEEF6C}" type="slidenum">
              <a:rPr lang="LID4096" altLang="fr-FR" sz="977"/>
              <a:pPr algn="r">
                <a:spcBef>
                  <a:spcPct val="0"/>
                </a:spcBef>
                <a:buClrTx/>
                <a:buSzTx/>
                <a:buFontTx/>
                <a:buNone/>
              </a:pPr>
              <a:t>13</a:t>
            </a:fld>
            <a:endParaRPr lang="LID4096" altLang="fr-FR" sz="977"/>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numéro de diapositive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5434FB0D-58D8-4E35-A933-55D9E11AD7E3}" type="slidenum">
              <a:rPr lang="fr-CH" altLang="fr-FR" smtClean="0"/>
              <a:pPr/>
              <a:t>14</a:t>
            </a:fld>
            <a:endParaRPr lang="fr-CH" altLang="fr-FR"/>
          </a:p>
        </p:txBody>
      </p:sp>
      <p:sp>
        <p:nvSpPr>
          <p:cNvPr id="13315" name="Espace réservé du contenu 1"/>
          <p:cNvSpPr txBox="1">
            <a:spLocks/>
          </p:cNvSpPr>
          <p:nvPr/>
        </p:nvSpPr>
        <p:spPr bwMode="auto">
          <a:xfrm>
            <a:off x="467544" y="673819"/>
            <a:ext cx="8227584"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a:spcBef>
                <a:spcPts val="600"/>
              </a:spcBef>
              <a:buClr>
                <a:schemeClr val="accent1"/>
              </a:buClr>
              <a:buSzPct val="80000"/>
              <a:buFont typeface="Wingdings 2" pitchFamily="18" charset="2"/>
              <a:buChar char=""/>
              <a:defRPr sz="3200">
                <a:solidFill>
                  <a:schemeClr val="tx1"/>
                </a:solidFill>
                <a:latin typeface="Gill Sans MT"/>
              </a:defRPr>
            </a:lvl1pPr>
            <a:lvl2pPr marL="639763" indent="-236538">
              <a:spcBef>
                <a:spcPts val="550"/>
              </a:spcBef>
              <a:buClr>
                <a:schemeClr val="accent1"/>
              </a:buClr>
              <a:buFont typeface="Verdana" pitchFamily="34" charset="0"/>
              <a:buChar char="◦"/>
              <a:defRPr sz="2800">
                <a:solidFill>
                  <a:schemeClr val="tx1"/>
                </a:solidFill>
                <a:latin typeface="Gill Sans MT"/>
              </a:defRPr>
            </a:lvl2pPr>
            <a:lvl3pPr marL="885825" indent="-228600">
              <a:spcBef>
                <a:spcPct val="20000"/>
              </a:spcBef>
              <a:buClr>
                <a:schemeClr val="accent2"/>
              </a:buClr>
              <a:buFont typeface="Wingdings 2" pitchFamily="18" charset="2"/>
              <a:buChar char=""/>
              <a:defRPr sz="2400">
                <a:solidFill>
                  <a:schemeClr val="tx1"/>
                </a:solidFill>
                <a:latin typeface="Gill Sans MT"/>
              </a:defRPr>
            </a:lvl3pPr>
            <a:lvl4pPr marL="1096963" indent="-173038">
              <a:spcBef>
                <a:spcPct val="20000"/>
              </a:spcBef>
              <a:buClr>
                <a:srgbClr val="7F8FA9"/>
              </a:buClr>
              <a:buFont typeface="Wingdings 2" pitchFamily="18" charset="2"/>
              <a:buChar char=""/>
              <a:defRPr sz="2000">
                <a:solidFill>
                  <a:schemeClr val="tx1"/>
                </a:solidFill>
                <a:latin typeface="Gill Sans MT"/>
              </a:defRPr>
            </a:lvl4pPr>
            <a:lvl5pPr marL="1296988" indent="-182563">
              <a:spcBef>
                <a:spcPct val="20000"/>
              </a:spcBef>
              <a:buClr>
                <a:srgbClr val="4A66AC"/>
              </a:buClr>
              <a:buFont typeface="Wingdings 2" pitchFamily="18" charset="2"/>
              <a:buChar char=""/>
              <a:defRPr sz="2000">
                <a:solidFill>
                  <a:schemeClr val="tx1"/>
                </a:solidFill>
                <a:latin typeface="Gill Sans MT"/>
              </a:defRPr>
            </a:lvl5pPr>
            <a:lvl6pPr marL="17541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6pPr>
            <a:lvl7pPr marL="22113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7pPr>
            <a:lvl8pPr marL="26685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8pPr>
            <a:lvl9pPr marL="31257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9pPr>
          </a:lstStyle>
          <a:p>
            <a:pPr eaLnBrk="1" hangingPunct="1">
              <a:defRPr/>
            </a:pPr>
            <a:r>
              <a:rPr lang="fr-CH" altLang="fr-FR" b="1" dirty="0"/>
              <a:t>7. Téléphones portables</a:t>
            </a:r>
          </a:p>
          <a:p>
            <a:pPr marL="82550" indent="0" eaLnBrk="1" hangingPunct="1">
              <a:buFont typeface="Wingdings 2" pitchFamily="18" charset="2"/>
              <a:buNone/>
              <a:defRPr/>
            </a:pPr>
            <a:endParaRPr lang="fr-CH" altLang="fr-FR" b="1" i="1" dirty="0"/>
          </a:p>
          <a:p>
            <a:pPr eaLnBrk="1" hangingPunct="1">
              <a:defRPr/>
            </a:pPr>
            <a:r>
              <a:rPr lang="fr-CH" altLang="fr-FR" b="1" i="1" dirty="0"/>
              <a:t>-… les dispositifs numériques personnels des élèves sont interdits durant le temps scolaire : en classe, lors des pauses et de la récréation, ainsi que lors des sorties scolaires ou des camps…</a:t>
            </a:r>
          </a:p>
          <a:p>
            <a:pPr eaLnBrk="1" hangingPunct="1">
              <a:defRPr/>
            </a:pPr>
            <a:r>
              <a:rPr lang="fr-CH" altLang="fr-FR" dirty="0"/>
              <a:t>(décision n°162 de Mme </a:t>
            </a:r>
            <a:r>
              <a:rPr lang="fr-CH" altLang="fr-FR" dirty="0" err="1"/>
              <a:t>Cesla</a:t>
            </a:r>
            <a:r>
              <a:rPr lang="fr-CH" altLang="fr-FR" dirty="0"/>
              <a:t> Amarelle, Cheffe du département DFJC, entrée en vigueur le 1</a:t>
            </a:r>
            <a:r>
              <a:rPr lang="fr-CH" altLang="fr-FR" baseline="30000" dirty="0"/>
              <a:t>er</a:t>
            </a:r>
            <a:r>
              <a:rPr lang="fr-CH" altLang="fr-FR" dirty="0"/>
              <a:t> août 2019)</a:t>
            </a:r>
          </a:p>
        </p:txBody>
      </p:sp>
    </p:spTree>
    <p:extLst>
      <p:ext uri="{BB962C8B-B14F-4D97-AF65-F5344CB8AC3E}">
        <p14:creationId xmlns:p14="http://schemas.microsoft.com/office/powerpoint/2010/main" val="3181610896"/>
      </p:ext>
    </p:extLst>
  </p:cSld>
  <p:clrMapOvr>
    <a:masterClrMapping/>
  </p:clrMapOvr>
  <p:transition>
    <p:cover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numéro de diapositive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5434FB0D-58D8-4E35-A933-55D9E11AD7E3}" type="slidenum">
              <a:rPr lang="fr-CH" altLang="fr-FR" smtClean="0"/>
              <a:pPr/>
              <a:t>15</a:t>
            </a:fld>
            <a:endParaRPr lang="fr-CH" altLang="fr-FR"/>
          </a:p>
        </p:txBody>
      </p:sp>
      <p:sp>
        <p:nvSpPr>
          <p:cNvPr id="13315" name="Espace réservé du contenu 1"/>
          <p:cNvSpPr txBox="1">
            <a:spLocks/>
          </p:cNvSpPr>
          <p:nvPr/>
        </p:nvSpPr>
        <p:spPr bwMode="auto">
          <a:xfrm>
            <a:off x="845088" y="673819"/>
            <a:ext cx="8227584"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25" indent="-282575">
              <a:spcBef>
                <a:spcPts val="600"/>
              </a:spcBef>
              <a:buClr>
                <a:schemeClr val="accent1"/>
              </a:buClr>
              <a:buSzPct val="80000"/>
              <a:buFont typeface="Wingdings 2" pitchFamily="18" charset="2"/>
              <a:buChar char=""/>
              <a:defRPr sz="3200">
                <a:solidFill>
                  <a:schemeClr val="tx1"/>
                </a:solidFill>
                <a:latin typeface="Gill Sans MT"/>
              </a:defRPr>
            </a:lvl1pPr>
            <a:lvl2pPr marL="639763" indent="-236538">
              <a:spcBef>
                <a:spcPts val="550"/>
              </a:spcBef>
              <a:buClr>
                <a:schemeClr val="accent1"/>
              </a:buClr>
              <a:buFont typeface="Verdana" pitchFamily="34" charset="0"/>
              <a:buChar char="◦"/>
              <a:defRPr sz="2800">
                <a:solidFill>
                  <a:schemeClr val="tx1"/>
                </a:solidFill>
                <a:latin typeface="Gill Sans MT"/>
              </a:defRPr>
            </a:lvl2pPr>
            <a:lvl3pPr marL="885825" indent="-228600">
              <a:spcBef>
                <a:spcPct val="20000"/>
              </a:spcBef>
              <a:buClr>
                <a:schemeClr val="accent2"/>
              </a:buClr>
              <a:buFont typeface="Wingdings 2" pitchFamily="18" charset="2"/>
              <a:buChar char=""/>
              <a:defRPr sz="2400">
                <a:solidFill>
                  <a:schemeClr val="tx1"/>
                </a:solidFill>
                <a:latin typeface="Gill Sans MT"/>
              </a:defRPr>
            </a:lvl3pPr>
            <a:lvl4pPr marL="1096963" indent="-173038">
              <a:spcBef>
                <a:spcPct val="20000"/>
              </a:spcBef>
              <a:buClr>
                <a:srgbClr val="7F8FA9"/>
              </a:buClr>
              <a:buFont typeface="Wingdings 2" pitchFamily="18" charset="2"/>
              <a:buChar char=""/>
              <a:defRPr sz="2000">
                <a:solidFill>
                  <a:schemeClr val="tx1"/>
                </a:solidFill>
                <a:latin typeface="Gill Sans MT"/>
              </a:defRPr>
            </a:lvl4pPr>
            <a:lvl5pPr marL="1296988" indent="-182563">
              <a:spcBef>
                <a:spcPct val="20000"/>
              </a:spcBef>
              <a:buClr>
                <a:srgbClr val="4A66AC"/>
              </a:buClr>
              <a:buFont typeface="Wingdings 2" pitchFamily="18" charset="2"/>
              <a:buChar char=""/>
              <a:defRPr sz="2000">
                <a:solidFill>
                  <a:schemeClr val="tx1"/>
                </a:solidFill>
                <a:latin typeface="Gill Sans MT"/>
              </a:defRPr>
            </a:lvl5pPr>
            <a:lvl6pPr marL="17541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6pPr>
            <a:lvl7pPr marL="22113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7pPr>
            <a:lvl8pPr marL="26685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8pPr>
            <a:lvl9pPr marL="3125788" indent="-182563" eaLnBrk="0" fontAlgn="base" hangingPunct="0">
              <a:spcBef>
                <a:spcPct val="20000"/>
              </a:spcBef>
              <a:spcAft>
                <a:spcPct val="0"/>
              </a:spcAft>
              <a:buClr>
                <a:srgbClr val="4A66AC"/>
              </a:buClr>
              <a:buFont typeface="Wingdings 2" pitchFamily="18" charset="2"/>
              <a:buChar char=""/>
              <a:defRPr sz="2000">
                <a:solidFill>
                  <a:schemeClr val="tx1"/>
                </a:solidFill>
                <a:latin typeface="Gill Sans MT"/>
              </a:defRPr>
            </a:lvl9pPr>
          </a:lstStyle>
          <a:p>
            <a:pPr eaLnBrk="1" hangingPunct="1">
              <a:defRPr/>
            </a:pPr>
            <a:r>
              <a:rPr lang="fr-CH" altLang="fr-FR" b="1"/>
              <a:t>10. Comportement général, discipline</a:t>
            </a:r>
          </a:p>
          <a:p>
            <a:pPr marL="82550" indent="0" eaLnBrk="1" hangingPunct="1">
              <a:buFont typeface="Wingdings 2" pitchFamily="18" charset="2"/>
              <a:buNone/>
              <a:defRPr/>
            </a:pPr>
            <a:endParaRPr lang="fr-CH" altLang="fr-FR" b="1" i="1"/>
          </a:p>
          <a:p>
            <a:pPr marL="0" lvl="0" indent="0" algn="just">
              <a:spcAft>
                <a:spcPts val="200"/>
              </a:spcAft>
              <a:buSzPts val="1000"/>
              <a:buNone/>
              <a:tabLst>
                <a:tab pos="228600" algn="l"/>
                <a:tab pos="4229100" algn="l"/>
              </a:tabLst>
            </a:pPr>
            <a:r>
              <a:rPr lang="fr-CH" altLang="fr-FR" b="1" i="1"/>
              <a:t>-… </a:t>
            </a:r>
            <a:r>
              <a:rPr lang="fr-CH" b="1">
                <a:effectLst/>
                <a:latin typeface="Gill Sans MT" panose="020B0502020104020203" pitchFamily="34" charset="0"/>
                <a:ea typeface="Times New Roman" panose="02020603050405020304" pitchFamily="18" charset="0"/>
              </a:rPr>
              <a:t>Les élèves ne consomment ni alcool</a:t>
            </a:r>
          </a:p>
          <a:p>
            <a:pPr marL="0" lvl="0" indent="0" algn="just">
              <a:spcAft>
                <a:spcPts val="200"/>
              </a:spcAft>
              <a:buSzPts val="1000"/>
              <a:buNone/>
              <a:tabLst>
                <a:tab pos="228600" algn="l"/>
                <a:tab pos="4229100" algn="l"/>
              </a:tabLst>
            </a:pPr>
            <a:r>
              <a:rPr lang="fr-CH" b="1">
                <a:effectLst/>
                <a:latin typeface="Gill Sans MT" panose="020B0502020104020203" pitchFamily="34" charset="0"/>
                <a:ea typeface="Times New Roman" panose="02020603050405020304" pitchFamily="18" charset="0"/>
              </a:rPr>
              <a:t> ni stupéfiant ; ils ne fument pas.</a:t>
            </a:r>
          </a:p>
          <a:p>
            <a:pPr marL="0" lvl="0" indent="0" algn="just">
              <a:spcAft>
                <a:spcPts val="200"/>
              </a:spcAft>
              <a:buSzPts val="1000"/>
              <a:buNone/>
              <a:tabLst>
                <a:tab pos="228600" algn="l"/>
                <a:tab pos="4229100" algn="l"/>
              </a:tabLst>
            </a:pPr>
            <a:endParaRPr lang="fr-CH" b="1">
              <a:latin typeface="Gill Sans MT" panose="020B0502020104020203" pitchFamily="34" charset="0"/>
              <a:ea typeface="Times New Roman" panose="02020603050405020304" pitchFamily="18" charset="0"/>
            </a:endParaRPr>
          </a:p>
          <a:p>
            <a:pPr marL="0" lvl="0" indent="0">
              <a:spcAft>
                <a:spcPts val="200"/>
              </a:spcAft>
              <a:buSzPts val="1000"/>
              <a:buNone/>
              <a:tabLst>
                <a:tab pos="228600" algn="l"/>
                <a:tab pos="4229100" algn="l"/>
              </a:tabLst>
            </a:pPr>
            <a:r>
              <a:rPr lang="fr-CH" i="1">
                <a:effectLst/>
                <a:latin typeface="Gill Sans MT" panose="020B0502020104020203" pitchFamily="34" charset="0"/>
                <a:ea typeface="Times New Roman" panose="02020603050405020304" pitchFamily="18" charset="0"/>
              </a:rPr>
              <a:t>(cela concerne également les </a:t>
            </a:r>
          </a:p>
          <a:p>
            <a:pPr marL="0" lvl="0" indent="0">
              <a:spcAft>
                <a:spcPts val="200"/>
              </a:spcAft>
              <a:buSzPts val="1000"/>
              <a:buNone/>
              <a:tabLst>
                <a:tab pos="228600" algn="l"/>
                <a:tab pos="4229100" algn="l"/>
              </a:tabLst>
            </a:pPr>
            <a:r>
              <a:rPr lang="fr-CH" i="1">
                <a:effectLst/>
                <a:latin typeface="Gill Sans MT" panose="020B0502020104020203" pitchFamily="34" charset="0"/>
                <a:ea typeface="Times New Roman" panose="02020603050405020304" pitchFamily="18" charset="0"/>
              </a:rPr>
              <a:t>«e-cigarettes» et les «puff-bar jetables»)</a:t>
            </a:r>
          </a:p>
        </p:txBody>
      </p:sp>
    </p:spTree>
    <p:extLst>
      <p:ext uri="{BB962C8B-B14F-4D97-AF65-F5344CB8AC3E}">
        <p14:creationId xmlns:p14="http://schemas.microsoft.com/office/powerpoint/2010/main" val="3675678376"/>
      </p:ext>
    </p:extLst>
  </p:cSld>
  <p:clrMapOvr>
    <a:masterClrMapping/>
  </p:clrMapOvr>
  <p:transition>
    <p:cover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433" y="1772816"/>
            <a:ext cx="8229134" cy="4353348"/>
          </a:xfrm>
        </p:spPr>
        <p:txBody>
          <a:bodyPr/>
          <a:lstStyle/>
          <a:p>
            <a:r>
              <a:rPr lang="fr-CH" dirty="0"/>
              <a:t>Semestre 1 : du 17 août 2026 au 29 janvier 2027</a:t>
            </a:r>
          </a:p>
          <a:p>
            <a:pPr marL="68580" indent="0">
              <a:buNone/>
            </a:pPr>
            <a:endParaRPr lang="fr-CH" dirty="0"/>
          </a:p>
          <a:p>
            <a:r>
              <a:rPr lang="fr-CH" dirty="0"/>
              <a:t>Semestre 2 : du 1</a:t>
            </a:r>
            <a:r>
              <a:rPr lang="fr-CH" baseline="30000" dirty="0"/>
              <a:t>er</a:t>
            </a:r>
            <a:r>
              <a:rPr lang="fr-CH" dirty="0"/>
              <a:t>  février 2027 au 2 juillet 2027</a:t>
            </a:r>
          </a:p>
          <a:p>
            <a:endParaRPr lang="fr-CH" dirty="0"/>
          </a:p>
          <a:p>
            <a:r>
              <a:rPr lang="fr-CH" dirty="0"/>
              <a:t>Camps de ski</a:t>
            </a:r>
          </a:p>
          <a:p>
            <a:endParaRPr lang="fr-CH" dirty="0"/>
          </a:p>
          <a:p>
            <a:r>
              <a:rPr lang="fr-CH" dirty="0"/>
              <a:t>Stages professionnels obligatoires : </a:t>
            </a:r>
          </a:p>
          <a:p>
            <a:pPr marL="68580" indent="0">
              <a:buNone/>
            </a:pPr>
            <a:r>
              <a:rPr lang="fr-CH" dirty="0"/>
              <a:t>	10VG : 10-14 mai 2027</a:t>
            </a:r>
          </a:p>
          <a:p>
            <a:pPr marL="68580" indent="0">
              <a:buNone/>
            </a:pPr>
            <a:r>
              <a:rPr lang="fr-CH" dirty="0"/>
              <a:t>	10VP : 21-25 juin 2027</a:t>
            </a:r>
          </a:p>
        </p:txBody>
      </p:sp>
      <p:sp>
        <p:nvSpPr>
          <p:cNvPr id="3" name="ZoneTexte 2"/>
          <p:cNvSpPr txBox="1"/>
          <p:nvPr/>
        </p:nvSpPr>
        <p:spPr>
          <a:xfrm>
            <a:off x="1043608" y="908720"/>
            <a:ext cx="6707285" cy="584775"/>
          </a:xfrm>
          <a:prstGeom prst="rect">
            <a:avLst/>
          </a:prstGeom>
          <a:noFill/>
        </p:spPr>
        <p:txBody>
          <a:bodyPr wrap="none" rtlCol="0">
            <a:spAutoFit/>
          </a:bodyPr>
          <a:lstStyle/>
          <a:p>
            <a:r>
              <a:rPr lang="fr-CH" sz="3200" b="1">
                <a:solidFill>
                  <a:schemeClr val="tx2"/>
                </a:solidFill>
              </a:rPr>
              <a:t>Déroulement de l’année scolaire</a:t>
            </a:r>
          </a:p>
        </p:txBody>
      </p:sp>
    </p:spTree>
    <p:extLst>
      <p:ext uri="{BB962C8B-B14F-4D97-AF65-F5344CB8AC3E}">
        <p14:creationId xmlns:p14="http://schemas.microsoft.com/office/powerpoint/2010/main" val="2614132353"/>
      </p:ext>
    </p:extLst>
  </p:cSld>
  <p:clrMapOvr>
    <a:masterClrMapping/>
  </p:clrMapOvr>
  <p:transition>
    <p:cover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CH" sz="5275" dirty="0"/>
              <a:t>Service Jeunesse, Sport et Cohésion sociale </a:t>
            </a:r>
          </a:p>
        </p:txBody>
      </p:sp>
      <p:sp>
        <p:nvSpPr>
          <p:cNvPr id="3" name="Sous-titre 2"/>
          <p:cNvSpPr>
            <a:spLocks noGrp="1"/>
          </p:cNvSpPr>
          <p:nvPr>
            <p:ph type="subTitle" idx="1"/>
          </p:nvPr>
        </p:nvSpPr>
        <p:spPr/>
        <p:txBody>
          <a:bodyPr>
            <a:normAutofit/>
          </a:bodyPr>
          <a:lstStyle/>
          <a:p>
            <a:endParaRPr lang="fr-CH" sz="2735" dirty="0"/>
          </a:p>
          <a:p>
            <a:r>
              <a:rPr lang="fr-CH" sz="3126" b="1" dirty="0"/>
              <a:t>Prestations et actions pour les 9-11S </a:t>
            </a:r>
          </a:p>
        </p:txBody>
      </p:sp>
      <p:sp>
        <p:nvSpPr>
          <p:cNvPr id="4" name="Espace réservé de la date 3"/>
          <p:cNvSpPr>
            <a:spLocks noGrp="1"/>
          </p:cNvSpPr>
          <p:nvPr>
            <p:ph type="dt" sz="half" idx="10"/>
          </p:nvPr>
        </p:nvSpPr>
        <p:spPr/>
        <p:txBody>
          <a:bodyPr/>
          <a:lstStyle/>
          <a:p>
            <a:pPr defTabSz="893186"/>
            <a:fld id="{CA0489AA-B664-4E8D-8097-7D681DE73EE0}" type="datetime1">
              <a:rPr lang="fr-CH">
                <a:solidFill>
                  <a:srgbClr val="000000">
                    <a:lumMod val="65000"/>
                    <a:lumOff val="35000"/>
                  </a:srgbClr>
                </a:solidFill>
              </a:rPr>
              <a:pPr defTabSz="893186"/>
              <a:t>22.09.2026</a:t>
            </a:fld>
            <a:endParaRPr lang="fr-CH" dirty="0">
              <a:solidFill>
                <a:srgbClr val="000000">
                  <a:lumMod val="65000"/>
                  <a:lumOff val="35000"/>
                </a:srgbClr>
              </a:solidFill>
            </a:endParaRPr>
          </a:p>
        </p:txBody>
      </p:sp>
      <p:sp>
        <p:nvSpPr>
          <p:cNvPr id="5" name="Espace réservé du numéro de diapositive 4"/>
          <p:cNvSpPr>
            <a:spLocks noGrp="1"/>
          </p:cNvSpPr>
          <p:nvPr>
            <p:ph type="sldNum" sz="quarter" idx="11"/>
          </p:nvPr>
        </p:nvSpPr>
        <p:spPr/>
        <p:txBody>
          <a:bodyPr/>
          <a:lstStyle/>
          <a:p>
            <a:pPr defTabSz="893186"/>
            <a:fld id="{32CE3A4E-C8A1-4CC9-9308-94B179655A65}" type="slidenum">
              <a:rPr lang="fr-CH">
                <a:solidFill>
                  <a:srgbClr val="000000">
                    <a:lumMod val="65000"/>
                    <a:lumOff val="35000"/>
                  </a:srgbClr>
                </a:solidFill>
              </a:rPr>
              <a:pPr defTabSz="893186"/>
              <a:t>17</a:t>
            </a:fld>
            <a:endParaRPr lang="fr-CH" dirty="0">
              <a:solidFill>
                <a:srgbClr val="000000">
                  <a:lumMod val="65000"/>
                  <a:lumOff val="35000"/>
                </a:srgbClr>
              </a:solidFill>
            </a:endParaRPr>
          </a:p>
        </p:txBody>
      </p:sp>
      <p:sp>
        <p:nvSpPr>
          <p:cNvPr id="6" name="Espace réservé de la date 3">
            <a:extLst>
              <a:ext uri="{FF2B5EF4-FFF2-40B4-BE49-F238E27FC236}">
                <a16:creationId xmlns:a16="http://schemas.microsoft.com/office/drawing/2014/main" id="{ED0BA6ED-4065-4E4B-9419-BCD808571022}"/>
              </a:ext>
            </a:extLst>
          </p:cNvPr>
          <p:cNvSpPr txBox="1">
            <a:spLocks/>
          </p:cNvSpPr>
          <p:nvPr/>
        </p:nvSpPr>
        <p:spPr>
          <a:xfrm>
            <a:off x="492564" y="6288344"/>
            <a:ext cx="3305750" cy="356642"/>
          </a:xfrm>
          <a:prstGeom prst="rect">
            <a:avLst/>
          </a:prstGeom>
        </p:spPr>
        <p:txBody>
          <a:bodyPr vert="horz" lIns="89316" tIns="44658" rIns="44658" bIns="44658" rtlCol="0" anchor="ctr"/>
          <a:lstStyle>
            <a:defPPr>
              <a:defRPr lang="fr-FR"/>
            </a:defPPr>
            <a:lvl1pPr marL="0" algn="r" defTabSz="914400" rtl="0" eaLnBrk="1" latinLnBrk="0" hangingPunct="1">
              <a:defRPr sz="1200" kern="1200">
                <a:solidFill>
                  <a:schemeClr val="tx1">
                    <a:lumMod val="65000"/>
                    <a:lumOff val="35000"/>
                  </a:schemeClr>
                </a:solidFill>
                <a:latin typeface="Century Gothic"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3186"/>
            <a:r>
              <a:rPr lang="fr-CH" sz="1172" dirty="0">
                <a:solidFill>
                  <a:srgbClr val="000000">
                    <a:lumMod val="65000"/>
                    <a:lumOff val="35000"/>
                  </a:srgbClr>
                </a:solidFill>
              </a:rPr>
              <a:t>Service Jeunesse-Sport-Cohésion sociale</a:t>
            </a:r>
          </a:p>
        </p:txBody>
      </p:sp>
    </p:spTree>
    <p:extLst>
      <p:ext uri="{BB962C8B-B14F-4D97-AF65-F5344CB8AC3E}">
        <p14:creationId xmlns:p14="http://schemas.microsoft.com/office/powerpoint/2010/main" val="604219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1AF44B-4A77-456E-8112-35C6D386371F}"/>
              </a:ext>
            </a:extLst>
          </p:cNvPr>
          <p:cNvSpPr>
            <a:spLocks noGrp="1"/>
          </p:cNvSpPr>
          <p:nvPr>
            <p:ph type="title"/>
          </p:nvPr>
        </p:nvSpPr>
        <p:spPr/>
        <p:txBody>
          <a:bodyPr/>
          <a:lstStyle/>
          <a:p>
            <a:pPr algn="l"/>
            <a:r>
              <a:rPr lang="fr-CH" sz="3907" dirty="0"/>
              <a:t>L’action jeunesse communale de Prilly</a:t>
            </a:r>
          </a:p>
        </p:txBody>
      </p:sp>
      <p:sp>
        <p:nvSpPr>
          <p:cNvPr id="3" name="Espace réservé du contenu 2">
            <a:extLst>
              <a:ext uri="{FF2B5EF4-FFF2-40B4-BE49-F238E27FC236}">
                <a16:creationId xmlns:a16="http://schemas.microsoft.com/office/drawing/2014/main" id="{DDA6D58B-1E06-4CE9-84C6-B4B18552AA13}"/>
              </a:ext>
            </a:extLst>
          </p:cNvPr>
          <p:cNvSpPr>
            <a:spLocks noGrp="1"/>
          </p:cNvSpPr>
          <p:nvPr>
            <p:ph idx="1"/>
          </p:nvPr>
        </p:nvSpPr>
        <p:spPr>
          <a:xfrm>
            <a:off x="552796" y="2022299"/>
            <a:ext cx="8038409" cy="4009100"/>
          </a:xfrm>
        </p:spPr>
        <p:txBody>
          <a:bodyPr>
            <a:normAutofit fontScale="92500" lnSpcReduction="20000"/>
          </a:bodyPr>
          <a:lstStyle/>
          <a:p>
            <a:r>
              <a:rPr lang="fr-CH" dirty="0">
                <a:solidFill>
                  <a:schemeClr val="tx2"/>
                </a:solidFill>
              </a:rPr>
              <a:t>Travail social de proximité </a:t>
            </a:r>
          </a:p>
          <a:p>
            <a:pPr lvl="1"/>
            <a:r>
              <a:rPr lang="fr-CH" dirty="0"/>
              <a:t>Soutien individuel pour les jeunes </a:t>
            </a:r>
            <a:r>
              <a:rPr lang="fr-CH"/>
              <a:t>de 12 </a:t>
            </a:r>
            <a:r>
              <a:rPr lang="fr-CH" dirty="0"/>
              <a:t>à 25 ans </a:t>
            </a:r>
          </a:p>
          <a:p>
            <a:pPr lvl="1"/>
            <a:r>
              <a:rPr lang="fr-CH" dirty="0"/>
              <a:t>Présence dans l’espace public </a:t>
            </a:r>
          </a:p>
          <a:p>
            <a:pPr lvl="1"/>
            <a:r>
              <a:rPr lang="fr-CH" dirty="0"/>
              <a:t>Soutien aux initiatives juvéniles (approche participative)</a:t>
            </a:r>
          </a:p>
          <a:p>
            <a:r>
              <a:rPr lang="fr-CH" dirty="0">
                <a:solidFill>
                  <a:schemeClr val="tx2"/>
                </a:solidFill>
              </a:rPr>
              <a:t>Centre de loisirs «Carrefour-Sud» </a:t>
            </a:r>
          </a:p>
          <a:p>
            <a:pPr lvl="1"/>
            <a:r>
              <a:rPr lang="fr-CH" dirty="0"/>
              <a:t>Accueil libre pour les 10-18 ans</a:t>
            </a:r>
          </a:p>
          <a:p>
            <a:pPr lvl="1"/>
            <a:r>
              <a:rPr lang="fr-CH" dirty="0"/>
              <a:t>Soutien aux projets collectifs (approche participative)</a:t>
            </a:r>
          </a:p>
          <a:p>
            <a:pPr lvl="1"/>
            <a:r>
              <a:rPr lang="fr-CH" dirty="0"/>
              <a:t>Semaines d’activités durant les vacances</a:t>
            </a:r>
          </a:p>
          <a:p>
            <a:pPr lvl="1"/>
            <a:r>
              <a:rPr lang="fr-CH" dirty="0"/>
              <a:t>Animations diverses dans l’espace public </a:t>
            </a:r>
          </a:p>
          <a:p>
            <a:r>
              <a:rPr lang="fr-CH" dirty="0">
                <a:solidFill>
                  <a:schemeClr val="tx2"/>
                </a:solidFill>
              </a:rPr>
              <a:t>Plan-</a:t>
            </a:r>
            <a:r>
              <a:rPr lang="fr-CH" dirty="0" err="1">
                <a:solidFill>
                  <a:schemeClr val="tx2"/>
                </a:solidFill>
              </a:rPr>
              <a:t>Sépey</a:t>
            </a:r>
            <a:endParaRPr lang="fr-CH" dirty="0">
              <a:solidFill>
                <a:schemeClr val="tx2"/>
              </a:solidFill>
            </a:endParaRPr>
          </a:p>
          <a:p>
            <a:pPr lvl="1"/>
            <a:r>
              <a:rPr lang="fr-CH" dirty="0"/>
              <a:t>Camps scolaires et colonies de vacances </a:t>
            </a:r>
          </a:p>
          <a:p>
            <a:r>
              <a:rPr lang="fr-CH" dirty="0">
                <a:solidFill>
                  <a:schemeClr val="tx2"/>
                </a:solidFill>
              </a:rPr>
              <a:t>Conseil école-famille </a:t>
            </a:r>
          </a:p>
          <a:p>
            <a:pPr lvl="1"/>
            <a:r>
              <a:rPr lang="fr-CH" dirty="0"/>
              <a:t>Soutien social aux familles (conseil et orientation) </a:t>
            </a:r>
          </a:p>
          <a:p>
            <a:pPr lvl="1"/>
            <a:r>
              <a:rPr lang="fr-CH" dirty="0"/>
              <a:t>Relais entre l’école et la famille </a:t>
            </a:r>
          </a:p>
          <a:p>
            <a:pPr lvl="1"/>
            <a:r>
              <a:rPr lang="fr-CH" dirty="0"/>
              <a:t>Soutien à la parentalité </a:t>
            </a:r>
          </a:p>
          <a:p>
            <a:pPr lvl="1"/>
            <a:r>
              <a:rPr lang="fr-CH" dirty="0"/>
              <a:t>Libre-adhésion et confidentialité </a:t>
            </a:r>
          </a:p>
          <a:p>
            <a:pPr lvl="1"/>
            <a:endParaRPr lang="fr-CH" dirty="0"/>
          </a:p>
          <a:p>
            <a:endParaRPr lang="fr-CH" dirty="0"/>
          </a:p>
          <a:p>
            <a:endParaRPr lang="fr-CH" dirty="0"/>
          </a:p>
        </p:txBody>
      </p:sp>
      <p:sp>
        <p:nvSpPr>
          <p:cNvPr id="4" name="Espace réservé de la date 3">
            <a:extLst>
              <a:ext uri="{FF2B5EF4-FFF2-40B4-BE49-F238E27FC236}">
                <a16:creationId xmlns:a16="http://schemas.microsoft.com/office/drawing/2014/main" id="{F3C20EA3-DE65-457B-A94D-25FEDD7E3A12}"/>
              </a:ext>
            </a:extLst>
          </p:cNvPr>
          <p:cNvSpPr>
            <a:spLocks noGrp="1"/>
          </p:cNvSpPr>
          <p:nvPr>
            <p:ph type="dt" sz="half" idx="10"/>
          </p:nvPr>
        </p:nvSpPr>
        <p:spPr/>
        <p:txBody>
          <a:bodyPr/>
          <a:lstStyle/>
          <a:p>
            <a:pPr defTabSz="893186"/>
            <a:fld id="{C5721912-194A-4FDC-8555-2424EEACEB3E}" type="datetime1">
              <a:rPr lang="fr-CH">
                <a:solidFill>
                  <a:srgbClr val="000000">
                    <a:lumMod val="65000"/>
                    <a:lumOff val="35000"/>
                  </a:srgbClr>
                </a:solidFill>
              </a:rPr>
              <a:pPr defTabSz="893186"/>
              <a:t>22.09.2026</a:t>
            </a:fld>
            <a:endParaRPr lang="fr-CH">
              <a:solidFill>
                <a:srgbClr val="000000">
                  <a:lumMod val="65000"/>
                  <a:lumOff val="35000"/>
                </a:srgbClr>
              </a:solidFill>
            </a:endParaRPr>
          </a:p>
        </p:txBody>
      </p:sp>
      <p:sp>
        <p:nvSpPr>
          <p:cNvPr id="5" name="Espace réservé du pied de page 4">
            <a:extLst>
              <a:ext uri="{FF2B5EF4-FFF2-40B4-BE49-F238E27FC236}">
                <a16:creationId xmlns:a16="http://schemas.microsoft.com/office/drawing/2014/main" id="{DFCDD722-ADA2-4E10-A16A-745A41BD7A0A}"/>
              </a:ext>
            </a:extLst>
          </p:cNvPr>
          <p:cNvSpPr>
            <a:spLocks noGrp="1"/>
          </p:cNvSpPr>
          <p:nvPr>
            <p:ph type="ftr" sz="quarter" idx="11"/>
          </p:nvPr>
        </p:nvSpPr>
        <p:spPr>
          <a:xfrm>
            <a:off x="750072" y="6288345"/>
            <a:ext cx="3610924" cy="356642"/>
          </a:xfrm>
        </p:spPr>
        <p:txBody>
          <a:bodyPr/>
          <a:lstStyle/>
          <a:p>
            <a:pPr defTabSz="893186"/>
            <a:r>
              <a:rPr lang="fr-CH" dirty="0">
                <a:solidFill>
                  <a:srgbClr val="000000">
                    <a:lumMod val="65000"/>
                    <a:lumOff val="35000"/>
                  </a:srgbClr>
                </a:solidFill>
              </a:rPr>
              <a:t>Service Jeunesse-Sport-Cohésion sociale</a:t>
            </a:r>
          </a:p>
        </p:txBody>
      </p:sp>
      <p:sp>
        <p:nvSpPr>
          <p:cNvPr id="6" name="Espace réservé du numéro de diapositive 5">
            <a:extLst>
              <a:ext uri="{FF2B5EF4-FFF2-40B4-BE49-F238E27FC236}">
                <a16:creationId xmlns:a16="http://schemas.microsoft.com/office/drawing/2014/main" id="{BC5A9AF6-EDFC-4225-8FAD-4CAFD8EF55FF}"/>
              </a:ext>
            </a:extLst>
          </p:cNvPr>
          <p:cNvSpPr>
            <a:spLocks noGrp="1"/>
          </p:cNvSpPr>
          <p:nvPr>
            <p:ph type="sldNum" sz="quarter" idx="12"/>
          </p:nvPr>
        </p:nvSpPr>
        <p:spPr/>
        <p:txBody>
          <a:bodyPr/>
          <a:lstStyle/>
          <a:p>
            <a:pPr defTabSz="893186"/>
            <a:fld id="{32CE3A4E-C8A1-4CC9-9308-94B179655A65}" type="slidenum">
              <a:rPr lang="fr-CH">
                <a:solidFill>
                  <a:srgbClr val="000000">
                    <a:lumMod val="65000"/>
                    <a:lumOff val="35000"/>
                  </a:srgbClr>
                </a:solidFill>
              </a:rPr>
              <a:pPr defTabSz="893186"/>
              <a:t>18</a:t>
            </a:fld>
            <a:endParaRPr lang="fr-CH">
              <a:solidFill>
                <a:srgbClr val="000000">
                  <a:lumMod val="65000"/>
                  <a:lumOff val="35000"/>
                </a:srgbClr>
              </a:solidFill>
            </a:endParaRPr>
          </a:p>
        </p:txBody>
      </p:sp>
    </p:spTree>
    <p:extLst>
      <p:ext uri="{BB962C8B-B14F-4D97-AF65-F5344CB8AC3E}">
        <p14:creationId xmlns:p14="http://schemas.microsoft.com/office/powerpoint/2010/main" val="2546353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DC883A-D7A4-4D55-9209-201C8D427DDB}"/>
              </a:ext>
            </a:extLst>
          </p:cNvPr>
          <p:cNvSpPr>
            <a:spLocks noGrp="1"/>
          </p:cNvSpPr>
          <p:nvPr>
            <p:ph type="title"/>
          </p:nvPr>
        </p:nvSpPr>
        <p:spPr/>
        <p:txBody>
          <a:bodyPr/>
          <a:lstStyle/>
          <a:p>
            <a:pPr algn="l"/>
            <a:r>
              <a:rPr lang="fr-CH" dirty="0"/>
              <a:t>Le parascolaire du midi</a:t>
            </a:r>
          </a:p>
        </p:txBody>
      </p:sp>
      <p:sp>
        <p:nvSpPr>
          <p:cNvPr id="3" name="Espace réservé du contenu 2">
            <a:extLst>
              <a:ext uri="{FF2B5EF4-FFF2-40B4-BE49-F238E27FC236}">
                <a16:creationId xmlns:a16="http://schemas.microsoft.com/office/drawing/2014/main" id="{5F21F2AA-22DF-463F-B6D9-57A45A240383}"/>
              </a:ext>
            </a:extLst>
          </p:cNvPr>
          <p:cNvSpPr>
            <a:spLocks noGrp="1"/>
          </p:cNvSpPr>
          <p:nvPr>
            <p:ph idx="1"/>
          </p:nvPr>
        </p:nvSpPr>
        <p:spPr>
          <a:xfrm>
            <a:off x="551249" y="1989613"/>
            <a:ext cx="8038409" cy="2672734"/>
          </a:xfrm>
        </p:spPr>
        <p:txBody>
          <a:bodyPr>
            <a:normAutofit fontScale="85000" lnSpcReduction="20000"/>
          </a:bodyPr>
          <a:lstStyle/>
          <a:p>
            <a:pPr marL="0" indent="0">
              <a:buNone/>
            </a:pPr>
            <a:r>
              <a:rPr lang="fr-CH" sz="1954" b="1" dirty="0">
                <a:solidFill>
                  <a:schemeClr val="tx2"/>
                </a:solidFill>
              </a:rPr>
              <a:t>Un réfectoire et une salle de pique-nique</a:t>
            </a:r>
          </a:p>
          <a:p>
            <a:pPr marL="0" indent="0">
              <a:buNone/>
            </a:pPr>
            <a:r>
              <a:rPr lang="fr-CH" sz="1954" b="1" dirty="0">
                <a:solidFill>
                  <a:schemeClr val="tx2"/>
                </a:solidFill>
              </a:rPr>
              <a:t>Lieu : Centre paroissial de St-Etienne</a:t>
            </a:r>
          </a:p>
          <a:p>
            <a:pPr marL="0" indent="0">
              <a:buNone/>
            </a:pPr>
            <a:endParaRPr lang="fr-CH" sz="1172" b="1" dirty="0">
              <a:solidFill>
                <a:schemeClr val="tx2"/>
              </a:solidFill>
            </a:endParaRPr>
          </a:p>
          <a:p>
            <a:pPr marL="0" indent="0">
              <a:buNone/>
            </a:pPr>
            <a:r>
              <a:rPr lang="fr-CH" sz="1563" b="1" dirty="0">
                <a:solidFill>
                  <a:schemeClr val="tx2"/>
                </a:solidFill>
              </a:rPr>
              <a:t>Nouvelle organisation depuis la rentrée 2025-2026 (selon les directives cantonales – </a:t>
            </a:r>
            <a:r>
              <a:rPr lang="fr-CH" sz="1563" dirty="0"/>
              <a:t>art. 24 RLEO</a:t>
            </a:r>
            <a:r>
              <a:rPr lang="fr-CH" sz="1563" b="1" dirty="0">
                <a:solidFill>
                  <a:schemeClr val="tx2"/>
                </a:solidFill>
              </a:rPr>
              <a:t>)</a:t>
            </a:r>
          </a:p>
          <a:p>
            <a:pPr marL="0" indent="0">
              <a:buNone/>
            </a:pPr>
            <a:r>
              <a:rPr lang="fr-CH" sz="1368" i="1" dirty="0">
                <a:solidFill>
                  <a:schemeClr val="tx2"/>
                </a:solidFill>
              </a:rPr>
              <a:t>Afin de répondre aux normes d’encadrement fixées par la DGEJ, après avoir mangé, les élèves de 7P-8P restent aux réfectoire et peuvent s’occuper selon leur souhait sous la surveillance de l’équipe du réfectoire (sauf décharge des parents) </a:t>
            </a:r>
          </a:p>
          <a:p>
            <a:pPr marL="0" indent="0">
              <a:buNone/>
            </a:pPr>
            <a:endParaRPr lang="fr-CH" sz="1172" b="1" dirty="0"/>
          </a:p>
          <a:p>
            <a:r>
              <a:rPr lang="fr-CH" sz="1368" b="1" dirty="0"/>
              <a:t>Tous les jours, sauf le mercredi de 12h à 13h45 </a:t>
            </a:r>
          </a:p>
          <a:p>
            <a:r>
              <a:rPr lang="fr-CH" sz="1368" b="1" dirty="0"/>
              <a:t>Sur inscription (</a:t>
            </a:r>
            <a:r>
              <a:rPr lang="fr-CH" sz="1368" b="1" dirty="0" err="1"/>
              <a:t>MonPortail</a:t>
            </a:r>
            <a:r>
              <a:rPr lang="fr-CH" sz="1368" b="1" dirty="0"/>
              <a:t>)</a:t>
            </a:r>
          </a:p>
          <a:p>
            <a:r>
              <a:rPr lang="fr-CH" sz="1368" b="1" dirty="0"/>
              <a:t>Tarifs: </a:t>
            </a:r>
          </a:p>
          <a:p>
            <a:pPr marL="390769" lvl="2" indent="0">
              <a:buNone/>
            </a:pPr>
            <a:r>
              <a:rPr lang="fr-CH" sz="1368" b="1" dirty="0"/>
              <a:t>- Fr. 9.- / repas pour les enfants de Prilly, Jouxtens-Mézery et Romanel-sur-Lausanne (réseau ASIGOS)</a:t>
            </a:r>
          </a:p>
          <a:p>
            <a:pPr marL="390769" lvl="2" indent="0">
              <a:buNone/>
            </a:pPr>
            <a:r>
              <a:rPr lang="fr-CH" sz="1368" b="1" dirty="0"/>
              <a:t>- Fr. 15.- / repas pour les enfants domiciliés à l'extérieur (la différence peut éventuellement être prise en charge par la commune de domicile) </a:t>
            </a:r>
          </a:p>
        </p:txBody>
      </p:sp>
      <p:sp>
        <p:nvSpPr>
          <p:cNvPr id="4" name="Espace réservé de la date 3">
            <a:extLst>
              <a:ext uri="{FF2B5EF4-FFF2-40B4-BE49-F238E27FC236}">
                <a16:creationId xmlns:a16="http://schemas.microsoft.com/office/drawing/2014/main" id="{A719E986-7789-4EC9-80AE-38469028E34B}"/>
              </a:ext>
            </a:extLst>
          </p:cNvPr>
          <p:cNvSpPr>
            <a:spLocks noGrp="1"/>
          </p:cNvSpPr>
          <p:nvPr>
            <p:ph type="dt" sz="half" idx="10"/>
          </p:nvPr>
        </p:nvSpPr>
        <p:spPr/>
        <p:txBody>
          <a:bodyPr/>
          <a:lstStyle/>
          <a:p>
            <a:pPr defTabSz="893186"/>
            <a:fld id="{C5721912-194A-4FDC-8555-2424EEACEB3E}" type="datetime1">
              <a:rPr lang="fr-CH">
                <a:solidFill>
                  <a:srgbClr val="000000">
                    <a:lumMod val="65000"/>
                    <a:lumOff val="35000"/>
                  </a:srgbClr>
                </a:solidFill>
              </a:rPr>
              <a:pPr defTabSz="893186"/>
              <a:t>22.09.2026</a:t>
            </a:fld>
            <a:endParaRPr lang="fr-CH" dirty="0">
              <a:solidFill>
                <a:srgbClr val="000000">
                  <a:lumMod val="65000"/>
                  <a:lumOff val="35000"/>
                </a:srgbClr>
              </a:solidFill>
            </a:endParaRPr>
          </a:p>
        </p:txBody>
      </p:sp>
      <p:sp>
        <p:nvSpPr>
          <p:cNvPr id="5" name="Espace réservé du pied de page 4">
            <a:extLst>
              <a:ext uri="{FF2B5EF4-FFF2-40B4-BE49-F238E27FC236}">
                <a16:creationId xmlns:a16="http://schemas.microsoft.com/office/drawing/2014/main" id="{8616FC40-BBD0-455F-9E65-C79BE7B4BCA8}"/>
              </a:ext>
            </a:extLst>
          </p:cNvPr>
          <p:cNvSpPr>
            <a:spLocks noGrp="1"/>
          </p:cNvSpPr>
          <p:nvPr>
            <p:ph type="ftr" sz="quarter" idx="11"/>
          </p:nvPr>
        </p:nvSpPr>
        <p:spPr>
          <a:xfrm>
            <a:off x="750072" y="6315078"/>
            <a:ext cx="3610924" cy="356642"/>
          </a:xfrm>
        </p:spPr>
        <p:txBody>
          <a:bodyPr/>
          <a:lstStyle/>
          <a:p>
            <a:pPr defTabSz="893186"/>
            <a:r>
              <a:rPr lang="fr-CH" dirty="0">
                <a:solidFill>
                  <a:srgbClr val="000000">
                    <a:lumMod val="65000"/>
                    <a:lumOff val="35000"/>
                  </a:srgbClr>
                </a:solidFill>
              </a:rPr>
              <a:t>Service Jeunesse, Sport et Cohésion sociale </a:t>
            </a:r>
          </a:p>
        </p:txBody>
      </p:sp>
      <p:sp>
        <p:nvSpPr>
          <p:cNvPr id="6" name="Espace réservé du numéro de diapositive 5">
            <a:extLst>
              <a:ext uri="{FF2B5EF4-FFF2-40B4-BE49-F238E27FC236}">
                <a16:creationId xmlns:a16="http://schemas.microsoft.com/office/drawing/2014/main" id="{E57845E5-CA69-4153-B89A-EB14DBC1CCDB}"/>
              </a:ext>
            </a:extLst>
          </p:cNvPr>
          <p:cNvSpPr>
            <a:spLocks noGrp="1"/>
          </p:cNvSpPr>
          <p:nvPr>
            <p:ph type="sldNum" sz="quarter" idx="12"/>
          </p:nvPr>
        </p:nvSpPr>
        <p:spPr/>
        <p:txBody>
          <a:bodyPr/>
          <a:lstStyle/>
          <a:p>
            <a:pPr defTabSz="893186"/>
            <a:fld id="{32CE3A4E-C8A1-4CC9-9308-94B179655A65}" type="slidenum">
              <a:rPr lang="fr-CH">
                <a:solidFill>
                  <a:srgbClr val="000000">
                    <a:lumMod val="65000"/>
                    <a:lumOff val="35000"/>
                  </a:srgbClr>
                </a:solidFill>
              </a:rPr>
              <a:pPr defTabSz="893186"/>
              <a:t>19</a:t>
            </a:fld>
            <a:endParaRPr lang="fr-CH">
              <a:solidFill>
                <a:srgbClr val="000000">
                  <a:lumMod val="65000"/>
                  <a:lumOff val="35000"/>
                </a:srgbClr>
              </a:solidFill>
            </a:endParaRPr>
          </a:p>
        </p:txBody>
      </p:sp>
      <p:sp>
        <p:nvSpPr>
          <p:cNvPr id="7" name="Rectangle 6">
            <a:extLst>
              <a:ext uri="{FF2B5EF4-FFF2-40B4-BE49-F238E27FC236}">
                <a16:creationId xmlns:a16="http://schemas.microsoft.com/office/drawing/2014/main" id="{041D16B7-1FEF-42D6-AF59-045AFB4E18D3}"/>
              </a:ext>
            </a:extLst>
          </p:cNvPr>
          <p:cNvSpPr/>
          <p:nvPr/>
        </p:nvSpPr>
        <p:spPr>
          <a:xfrm>
            <a:off x="887831" y="4816876"/>
            <a:ext cx="6932563" cy="49234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3186"/>
            <a:r>
              <a:rPr lang="fr-CH" sz="1368" b="1" dirty="0">
                <a:solidFill>
                  <a:srgbClr val="D1282E"/>
                </a:solidFill>
                <a:latin typeface="Calibri"/>
              </a:rPr>
              <a:t>Activités libres au réfectoire – possibilité d’y rester durant la pause de 12h</a:t>
            </a:r>
          </a:p>
          <a:p>
            <a:pPr defTabSz="893186"/>
            <a:r>
              <a:rPr lang="fr-CH" sz="1074" b="1" dirty="0">
                <a:solidFill>
                  <a:srgbClr val="000000"/>
                </a:solidFill>
                <a:latin typeface="Calibri"/>
              </a:rPr>
              <a:t>Terrasse et future mise en place d’un coin repos dans le hall du réfectoire (lecture, ping-pong, basket, etc.). </a:t>
            </a:r>
          </a:p>
        </p:txBody>
      </p:sp>
      <p:sp>
        <p:nvSpPr>
          <p:cNvPr id="9" name="Rectangle 8">
            <a:extLst>
              <a:ext uri="{FF2B5EF4-FFF2-40B4-BE49-F238E27FC236}">
                <a16:creationId xmlns:a16="http://schemas.microsoft.com/office/drawing/2014/main" id="{6781F90A-43BF-47CC-BB6C-95878467EA0A}"/>
              </a:ext>
            </a:extLst>
          </p:cNvPr>
          <p:cNvSpPr/>
          <p:nvPr/>
        </p:nvSpPr>
        <p:spPr>
          <a:xfrm>
            <a:off x="894713" y="5463752"/>
            <a:ext cx="6925681" cy="48766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3186"/>
            <a:r>
              <a:rPr lang="fr-CH" sz="1368" b="1" dirty="0">
                <a:solidFill>
                  <a:srgbClr val="D1282E"/>
                </a:solidFill>
                <a:latin typeface="Calibri"/>
              </a:rPr>
              <a:t>Présence des TSP</a:t>
            </a:r>
          </a:p>
          <a:p>
            <a:pPr defTabSz="893186"/>
            <a:r>
              <a:rPr lang="fr-CH" sz="1074" b="1" dirty="0">
                <a:solidFill>
                  <a:srgbClr val="000000"/>
                </a:solidFill>
                <a:latin typeface="Calibri"/>
              </a:rPr>
              <a:t>Soutien aux initiatives juvéniles</a:t>
            </a:r>
          </a:p>
        </p:txBody>
      </p:sp>
    </p:spTree>
    <p:extLst>
      <p:ext uri="{BB962C8B-B14F-4D97-AF65-F5344CB8AC3E}">
        <p14:creationId xmlns:p14="http://schemas.microsoft.com/office/powerpoint/2010/main" val="877846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125581" y="3019637"/>
            <a:ext cx="921068" cy="818727"/>
          </a:xfrm>
          <a:prstGeom prst="rect">
            <a:avLst/>
          </a:prstGeom>
        </p:spPr>
      </p:pic>
      <p:sp>
        <p:nvSpPr>
          <p:cNvPr id="6" name="ZoneTexte 5"/>
          <p:cNvSpPr txBox="1"/>
          <p:nvPr/>
        </p:nvSpPr>
        <p:spPr>
          <a:xfrm>
            <a:off x="1292595" y="706433"/>
            <a:ext cx="7473165" cy="360752"/>
          </a:xfrm>
          <a:prstGeom prst="rect">
            <a:avLst/>
          </a:prstGeom>
          <a:noFill/>
        </p:spPr>
        <p:txBody>
          <a:bodyPr wrap="square" rtlCol="0">
            <a:spAutoFit/>
          </a:bodyPr>
          <a:lstStyle/>
          <a:p>
            <a:pPr algn="ctr" defTabSz="893186"/>
            <a:r>
              <a:rPr lang="fr-CH" sz="1758" dirty="0">
                <a:solidFill>
                  <a:srgbClr val="000000"/>
                </a:solidFill>
                <a:latin typeface="Calibri"/>
              </a:rPr>
              <a:t>https://prilly.monportail.ch</a:t>
            </a:r>
          </a:p>
        </p:txBody>
      </p:sp>
      <p:pic>
        <p:nvPicPr>
          <p:cNvPr id="8" name="Image 7">
            <a:extLst>
              <a:ext uri="{FF2B5EF4-FFF2-40B4-BE49-F238E27FC236}">
                <a16:creationId xmlns:a16="http://schemas.microsoft.com/office/drawing/2014/main" id="{FC3382F7-E6E6-4C1B-86F5-B71D6DB9AA92}"/>
              </a:ext>
            </a:extLst>
          </p:cNvPr>
          <p:cNvPicPr/>
          <p:nvPr/>
        </p:nvPicPr>
        <p:blipFill rotWithShape="1">
          <a:blip r:embed="rId3"/>
          <a:srcRect l="35025" t="10855" r="35626" b="12022"/>
          <a:stretch/>
        </p:blipFill>
        <p:spPr bwMode="auto">
          <a:xfrm>
            <a:off x="3094965" y="1067187"/>
            <a:ext cx="3868429" cy="4989087"/>
          </a:xfrm>
          <a:prstGeom prst="rect">
            <a:avLst/>
          </a:prstGeom>
          <a:ln>
            <a:noFill/>
          </a:ln>
          <a:extLst>
            <a:ext uri="{53640926-AAD7-44D8-BBD7-CCE9431645EC}">
              <a14:shadowObscured xmlns:a14="http://schemas.microsoft.com/office/drawing/2010/main"/>
            </a:ext>
          </a:extLst>
        </p:spPr>
      </p:pic>
      <p:sp>
        <p:nvSpPr>
          <p:cNvPr id="9" name="Espace réservé du pied de page 4">
            <a:extLst>
              <a:ext uri="{FF2B5EF4-FFF2-40B4-BE49-F238E27FC236}">
                <a16:creationId xmlns:a16="http://schemas.microsoft.com/office/drawing/2014/main" id="{41057F10-53BE-464E-B476-93BBEE8D34F9}"/>
              </a:ext>
            </a:extLst>
          </p:cNvPr>
          <p:cNvSpPr>
            <a:spLocks noGrp="1"/>
          </p:cNvSpPr>
          <p:nvPr>
            <p:ph type="ftr" sz="quarter" idx="11"/>
          </p:nvPr>
        </p:nvSpPr>
        <p:spPr>
          <a:xfrm>
            <a:off x="750072" y="6315078"/>
            <a:ext cx="3610924" cy="356642"/>
          </a:xfrm>
        </p:spPr>
        <p:txBody>
          <a:bodyPr/>
          <a:lstStyle/>
          <a:p>
            <a:pPr defTabSz="893186"/>
            <a:r>
              <a:rPr lang="fr-CH" dirty="0">
                <a:solidFill>
                  <a:srgbClr val="000000">
                    <a:lumMod val="65000"/>
                    <a:lumOff val="35000"/>
                  </a:srgbClr>
                </a:solidFill>
              </a:rPr>
              <a:t> Service Jeunesse, Sport et Cohésion sociale </a:t>
            </a:r>
          </a:p>
        </p:txBody>
      </p:sp>
      <p:sp>
        <p:nvSpPr>
          <p:cNvPr id="3" name="Rectangle 2">
            <a:extLst>
              <a:ext uri="{FF2B5EF4-FFF2-40B4-BE49-F238E27FC236}">
                <a16:creationId xmlns:a16="http://schemas.microsoft.com/office/drawing/2014/main" id="{7449861C-38E2-48B9-9200-CB92AA894BE3}"/>
              </a:ext>
            </a:extLst>
          </p:cNvPr>
          <p:cNvSpPr/>
          <p:nvPr/>
        </p:nvSpPr>
        <p:spPr>
          <a:xfrm>
            <a:off x="7385405" y="6358116"/>
            <a:ext cx="928810" cy="270564"/>
          </a:xfrm>
          <a:prstGeom prst="rect">
            <a:avLst/>
          </a:prstGeom>
        </p:spPr>
        <p:txBody>
          <a:bodyPr wrap="none">
            <a:spAutoFit/>
          </a:bodyPr>
          <a:lstStyle/>
          <a:p>
            <a:pPr defTabSz="893186"/>
            <a:fld id="{C5721912-194A-4FDC-8555-2424EEACEB3E}" type="datetime1">
              <a:rPr lang="fr-CH" sz="1172">
                <a:solidFill>
                  <a:srgbClr val="000000">
                    <a:lumMod val="65000"/>
                    <a:lumOff val="35000"/>
                  </a:srgbClr>
                </a:solidFill>
                <a:latin typeface="Century Gothic" pitchFamily="34" charset="0"/>
              </a:rPr>
              <a:pPr defTabSz="893186"/>
              <a:t>22.09.2026</a:t>
            </a:fld>
            <a:endParaRPr lang="fr-CH" sz="1172" dirty="0">
              <a:solidFill>
                <a:srgbClr val="000000">
                  <a:lumMod val="65000"/>
                  <a:lumOff val="35000"/>
                </a:srgbClr>
              </a:solidFill>
              <a:latin typeface="Century Gothic" pitchFamily="34" charset="0"/>
            </a:endParaRPr>
          </a:p>
        </p:txBody>
      </p:sp>
      <p:sp>
        <p:nvSpPr>
          <p:cNvPr id="10" name="Espace réservé du numéro de diapositive 5">
            <a:extLst>
              <a:ext uri="{FF2B5EF4-FFF2-40B4-BE49-F238E27FC236}">
                <a16:creationId xmlns:a16="http://schemas.microsoft.com/office/drawing/2014/main" id="{3FB55B6E-7554-4F3F-B5D5-8B4AE8310EC0}"/>
              </a:ext>
            </a:extLst>
          </p:cNvPr>
          <p:cNvSpPr>
            <a:spLocks noGrp="1"/>
          </p:cNvSpPr>
          <p:nvPr>
            <p:ph type="sldNum" sz="quarter" idx="12"/>
          </p:nvPr>
        </p:nvSpPr>
        <p:spPr>
          <a:xfrm>
            <a:off x="8451021" y="6288345"/>
            <a:ext cx="548919" cy="356642"/>
          </a:xfrm>
        </p:spPr>
        <p:txBody>
          <a:bodyPr/>
          <a:lstStyle/>
          <a:p>
            <a:pPr defTabSz="893186"/>
            <a:fld id="{32CE3A4E-C8A1-4CC9-9308-94B179655A65}" type="slidenum">
              <a:rPr lang="fr-CH">
                <a:solidFill>
                  <a:srgbClr val="000000">
                    <a:lumMod val="65000"/>
                    <a:lumOff val="35000"/>
                  </a:srgbClr>
                </a:solidFill>
              </a:rPr>
              <a:pPr defTabSz="893186"/>
              <a:t>20</a:t>
            </a:fld>
            <a:endParaRPr lang="fr-CH" dirty="0">
              <a:solidFill>
                <a:srgbClr val="000000">
                  <a:lumMod val="65000"/>
                  <a:lumOff val="35000"/>
                </a:srgbClr>
              </a:solidFill>
            </a:endParaRPr>
          </a:p>
        </p:txBody>
      </p:sp>
    </p:spTree>
    <p:extLst>
      <p:ext uri="{BB962C8B-B14F-4D97-AF65-F5344CB8AC3E}">
        <p14:creationId xmlns:p14="http://schemas.microsoft.com/office/powerpoint/2010/main" val="3437069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4DBE77-380C-4C31-B69F-1E39A23C81B3}"/>
              </a:ext>
            </a:extLst>
          </p:cNvPr>
          <p:cNvSpPr>
            <a:spLocks noGrp="1"/>
          </p:cNvSpPr>
          <p:nvPr>
            <p:ph type="title"/>
          </p:nvPr>
        </p:nvSpPr>
        <p:spPr/>
        <p:txBody>
          <a:bodyPr/>
          <a:lstStyle/>
          <a:p>
            <a:r>
              <a:rPr lang="fr-CH" b="1" dirty="0"/>
              <a:t>En cas de questions</a:t>
            </a:r>
          </a:p>
        </p:txBody>
      </p:sp>
      <p:sp>
        <p:nvSpPr>
          <p:cNvPr id="3" name="Espace réservé du contenu 2">
            <a:extLst>
              <a:ext uri="{FF2B5EF4-FFF2-40B4-BE49-F238E27FC236}">
                <a16:creationId xmlns:a16="http://schemas.microsoft.com/office/drawing/2014/main" id="{18A40EF4-03BA-460F-9AA1-7FB67123C875}"/>
              </a:ext>
            </a:extLst>
          </p:cNvPr>
          <p:cNvSpPr>
            <a:spLocks noGrp="1"/>
          </p:cNvSpPr>
          <p:nvPr>
            <p:ph idx="1"/>
          </p:nvPr>
        </p:nvSpPr>
        <p:spPr/>
        <p:txBody>
          <a:bodyPr>
            <a:normAutofit fontScale="92500" lnSpcReduction="10000"/>
          </a:bodyPr>
          <a:lstStyle/>
          <a:p>
            <a:pPr algn="ctr"/>
            <a:endParaRPr lang="fr-CH" dirty="0"/>
          </a:p>
          <a:p>
            <a:pPr marL="0" indent="0" algn="ctr">
              <a:buNone/>
            </a:pPr>
            <a:r>
              <a:rPr lang="fr-CH" sz="3907" dirty="0"/>
              <a:t>www.prilly.ch/jeunesse</a:t>
            </a:r>
          </a:p>
          <a:p>
            <a:pPr marL="0" indent="0" algn="ctr">
              <a:buNone/>
            </a:pPr>
            <a:endParaRPr lang="fr-CH" sz="3907" dirty="0"/>
          </a:p>
          <a:p>
            <a:pPr marL="0" indent="0" algn="ctr">
              <a:buNone/>
            </a:pPr>
            <a:r>
              <a:rPr lang="fr-CH" sz="3907" dirty="0"/>
              <a:t>021 622 73 38</a:t>
            </a:r>
          </a:p>
          <a:p>
            <a:pPr marL="0" indent="0" algn="ctr">
              <a:buNone/>
            </a:pPr>
            <a:r>
              <a:rPr lang="fr-CH" sz="3907" dirty="0">
                <a:cs typeface="Arabic Typesetting" pitchFamily="66" charset="-78"/>
              </a:rPr>
              <a:t>jeunesse@prilly.ch</a:t>
            </a:r>
          </a:p>
          <a:p>
            <a:endParaRPr lang="fr-CH" dirty="0"/>
          </a:p>
        </p:txBody>
      </p:sp>
      <p:sp>
        <p:nvSpPr>
          <p:cNvPr id="4" name="Espace réservé de la date 3">
            <a:extLst>
              <a:ext uri="{FF2B5EF4-FFF2-40B4-BE49-F238E27FC236}">
                <a16:creationId xmlns:a16="http://schemas.microsoft.com/office/drawing/2014/main" id="{C01DCD85-920D-452E-904C-56C7D85194C6}"/>
              </a:ext>
            </a:extLst>
          </p:cNvPr>
          <p:cNvSpPr>
            <a:spLocks noGrp="1"/>
          </p:cNvSpPr>
          <p:nvPr>
            <p:ph type="dt" sz="half" idx="10"/>
          </p:nvPr>
        </p:nvSpPr>
        <p:spPr/>
        <p:txBody>
          <a:bodyPr/>
          <a:lstStyle/>
          <a:p>
            <a:pPr defTabSz="893186"/>
            <a:fld id="{C5721912-194A-4FDC-8555-2424EEACEB3E}" type="datetime1">
              <a:rPr lang="fr-CH">
                <a:solidFill>
                  <a:srgbClr val="000000">
                    <a:lumMod val="65000"/>
                    <a:lumOff val="35000"/>
                  </a:srgbClr>
                </a:solidFill>
              </a:rPr>
              <a:pPr defTabSz="893186"/>
              <a:t>22.09.2026</a:t>
            </a:fld>
            <a:endParaRPr lang="fr-CH">
              <a:solidFill>
                <a:srgbClr val="000000">
                  <a:lumMod val="65000"/>
                  <a:lumOff val="35000"/>
                </a:srgbClr>
              </a:solidFill>
            </a:endParaRPr>
          </a:p>
        </p:txBody>
      </p:sp>
      <p:sp>
        <p:nvSpPr>
          <p:cNvPr id="5" name="Espace réservé du pied de page 4">
            <a:extLst>
              <a:ext uri="{FF2B5EF4-FFF2-40B4-BE49-F238E27FC236}">
                <a16:creationId xmlns:a16="http://schemas.microsoft.com/office/drawing/2014/main" id="{EBDF43D3-61D3-41A9-B09B-9DC1FA84A79C}"/>
              </a:ext>
            </a:extLst>
          </p:cNvPr>
          <p:cNvSpPr>
            <a:spLocks noGrp="1"/>
          </p:cNvSpPr>
          <p:nvPr>
            <p:ph type="ftr" sz="quarter" idx="11"/>
          </p:nvPr>
        </p:nvSpPr>
        <p:spPr>
          <a:xfrm>
            <a:off x="750072" y="6288345"/>
            <a:ext cx="3821929" cy="356642"/>
          </a:xfrm>
        </p:spPr>
        <p:txBody>
          <a:bodyPr/>
          <a:lstStyle/>
          <a:p>
            <a:pPr defTabSz="893186"/>
            <a:r>
              <a:rPr lang="fr-CH" dirty="0">
                <a:solidFill>
                  <a:srgbClr val="000000">
                    <a:lumMod val="65000"/>
                    <a:lumOff val="35000"/>
                  </a:srgbClr>
                </a:solidFill>
              </a:rPr>
              <a:t>Service Jeunesse-Sport-Cohésion sociale</a:t>
            </a:r>
          </a:p>
        </p:txBody>
      </p:sp>
      <p:sp>
        <p:nvSpPr>
          <p:cNvPr id="6" name="Espace réservé du numéro de diapositive 5">
            <a:extLst>
              <a:ext uri="{FF2B5EF4-FFF2-40B4-BE49-F238E27FC236}">
                <a16:creationId xmlns:a16="http://schemas.microsoft.com/office/drawing/2014/main" id="{70AF51A4-9B0D-43E8-BE9B-6E4CA6755D40}"/>
              </a:ext>
            </a:extLst>
          </p:cNvPr>
          <p:cNvSpPr>
            <a:spLocks noGrp="1"/>
          </p:cNvSpPr>
          <p:nvPr>
            <p:ph type="sldNum" sz="quarter" idx="12"/>
          </p:nvPr>
        </p:nvSpPr>
        <p:spPr/>
        <p:txBody>
          <a:bodyPr/>
          <a:lstStyle/>
          <a:p>
            <a:pPr defTabSz="893186"/>
            <a:fld id="{32CE3A4E-C8A1-4CC9-9308-94B179655A65}" type="slidenum">
              <a:rPr lang="fr-CH">
                <a:solidFill>
                  <a:srgbClr val="000000">
                    <a:lumMod val="65000"/>
                    <a:lumOff val="35000"/>
                  </a:srgbClr>
                </a:solidFill>
              </a:rPr>
              <a:pPr defTabSz="893186"/>
              <a:t>21</a:t>
            </a:fld>
            <a:endParaRPr lang="fr-CH">
              <a:solidFill>
                <a:srgbClr val="000000">
                  <a:lumMod val="65000"/>
                  <a:lumOff val="35000"/>
                </a:srgbClr>
              </a:solidFill>
            </a:endParaRPr>
          </a:p>
        </p:txBody>
      </p:sp>
    </p:spTree>
    <p:extLst>
      <p:ext uri="{BB962C8B-B14F-4D97-AF65-F5344CB8AC3E}">
        <p14:creationId xmlns:p14="http://schemas.microsoft.com/office/powerpoint/2010/main" val="1372552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433" y="-171400"/>
            <a:ext cx="8229134" cy="922337"/>
          </a:xfrm>
        </p:spPr>
        <p:txBody>
          <a:bodyPr/>
          <a:lstStyle/>
          <a:p>
            <a:pPr marL="484632" eaLnBrk="1" fontAlgn="auto" hangingPunct="1">
              <a:spcAft>
                <a:spcPts val="0"/>
              </a:spcAft>
              <a:defRPr/>
            </a:pPr>
            <a:r>
              <a:rPr lang="fr-CH" altLang="fr-FR" sz="2800" b="1" dirty="0">
                <a:solidFill>
                  <a:srgbClr val="002060"/>
                </a:solidFill>
              </a:rPr>
              <a:t>Classes de 10</a:t>
            </a:r>
            <a:r>
              <a:rPr lang="fr-CH" altLang="fr-FR" sz="2800" b="1" baseline="30000" dirty="0">
                <a:solidFill>
                  <a:srgbClr val="002060"/>
                </a:solidFill>
              </a:rPr>
              <a:t>e</a:t>
            </a:r>
          </a:p>
        </p:txBody>
      </p:sp>
      <p:graphicFrame>
        <p:nvGraphicFramePr>
          <p:cNvPr id="5394" name="Group 274"/>
          <p:cNvGraphicFramePr>
            <a:graphicFrameLocks noGrp="1"/>
          </p:cNvGraphicFramePr>
          <p:nvPr>
            <p:ph type="tbl" idx="1"/>
            <p:extLst>
              <p:ext uri="{D42A27DB-BD31-4B8C-83A1-F6EECF244321}">
                <p14:modId xmlns:p14="http://schemas.microsoft.com/office/powerpoint/2010/main" val="2813683291"/>
              </p:ext>
            </p:extLst>
          </p:nvPr>
        </p:nvGraphicFramePr>
        <p:xfrm>
          <a:off x="843537" y="764704"/>
          <a:ext cx="7593382" cy="5848400"/>
        </p:xfrm>
        <a:graphic>
          <a:graphicData uri="http://schemas.openxmlformats.org/drawingml/2006/table">
            <a:tbl>
              <a:tblPr/>
              <a:tblGrid>
                <a:gridCol w="1404861">
                  <a:extLst>
                    <a:ext uri="{9D8B030D-6E8A-4147-A177-3AD203B41FA5}">
                      <a16:colId xmlns:a16="http://schemas.microsoft.com/office/drawing/2014/main" val="20000"/>
                    </a:ext>
                  </a:extLst>
                </a:gridCol>
                <a:gridCol w="4924766">
                  <a:extLst>
                    <a:ext uri="{9D8B030D-6E8A-4147-A177-3AD203B41FA5}">
                      <a16:colId xmlns:a16="http://schemas.microsoft.com/office/drawing/2014/main" val="20001"/>
                    </a:ext>
                  </a:extLst>
                </a:gridCol>
                <a:gridCol w="1263755">
                  <a:extLst>
                    <a:ext uri="{9D8B030D-6E8A-4147-A177-3AD203B41FA5}">
                      <a16:colId xmlns:a16="http://schemas.microsoft.com/office/drawing/2014/main" val="20002"/>
                    </a:ext>
                  </a:extLst>
                </a:gridCol>
              </a:tblGrid>
              <a:tr h="4872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a:ln>
                            <a:noFill/>
                          </a:ln>
                          <a:solidFill>
                            <a:schemeClr val="tx1"/>
                          </a:solidFill>
                          <a:effectLst/>
                          <a:latin typeface="Century Gothic" pitchFamily="34" charset="0"/>
                        </a:rPr>
                        <a:t>10VP/1</a:t>
                      </a:r>
                      <a:endParaRPr kumimoji="0" lang="fr-CH" sz="1800" b="1" i="0" u="none" strike="noStrike" cap="none" normalizeH="0" baseline="0" dirty="0">
                        <a:ln>
                          <a:noFill/>
                        </a:ln>
                        <a:solidFill>
                          <a:schemeClr val="tx1"/>
                        </a:solidFill>
                        <a:effectLst/>
                        <a:latin typeface="Century Gothic" pitchFamily="34" charset="0"/>
                      </a:endParaRP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 Alexia Matter</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A301</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79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10VP/2</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Mmes Gabrielle </a:t>
                      </a:r>
                      <a:r>
                        <a:rPr kumimoji="0" lang="fr-CH" sz="1800" b="1" i="0" u="none" strike="noStrike" cap="none" normalizeH="0" baseline="0" dirty="0" err="1">
                          <a:ln>
                            <a:noFill/>
                          </a:ln>
                          <a:solidFill>
                            <a:schemeClr val="tx1"/>
                          </a:solidFill>
                          <a:effectLst/>
                          <a:latin typeface="Century Gothic" pitchFamily="34" charset="0"/>
                        </a:rPr>
                        <a:t>Duchoud</a:t>
                      </a:r>
                      <a:r>
                        <a:rPr kumimoji="0" lang="fr-CH" sz="1800" b="1" i="0" u="none" strike="noStrike" cap="none" normalizeH="0" baseline="0" dirty="0">
                          <a:ln>
                            <a:noFill/>
                          </a:ln>
                          <a:solidFill>
                            <a:schemeClr val="tx1"/>
                          </a:solidFill>
                          <a:effectLst/>
                          <a:latin typeface="Century Gothic" pitchFamily="34" charset="0"/>
                        </a:rPr>
                        <a:t> et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Anna Maria Porcelluzzi</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B401</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79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10VP/3</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 Laure Neuenschwander</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A403</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91767271"/>
                  </a:ext>
                </a:extLst>
              </a:tr>
              <a:tr h="58927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10VG/4</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Mmes Meredith Blake et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Donna </a:t>
                      </a:r>
                      <a:r>
                        <a:rPr kumimoji="0" lang="fr-CH" sz="1800" b="1" i="0" u="none" strike="noStrike" cap="none" normalizeH="0" baseline="0" dirty="0" err="1">
                          <a:ln>
                            <a:noFill/>
                          </a:ln>
                          <a:solidFill>
                            <a:schemeClr val="tx1"/>
                          </a:solidFill>
                          <a:effectLst/>
                          <a:latin typeface="Century Gothic" pitchFamily="34" charset="0"/>
                        </a:rPr>
                        <a:t>Desscan</a:t>
                      </a:r>
                      <a:endParaRPr kumimoji="0" lang="fr-CH" sz="1800" b="1" i="0" u="none" strike="noStrike" cap="none" normalizeH="0" baseline="0" dirty="0">
                        <a:ln>
                          <a:noFill/>
                        </a:ln>
                        <a:solidFill>
                          <a:schemeClr val="tx1"/>
                        </a:solidFill>
                        <a:effectLst/>
                        <a:latin typeface="Century Gothic" pitchFamily="34" charset="0"/>
                      </a:endParaRP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A408</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88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a:ln>
                            <a:noFill/>
                          </a:ln>
                          <a:solidFill>
                            <a:schemeClr val="tx1"/>
                          </a:solidFill>
                          <a:effectLst/>
                          <a:latin typeface="Century Gothic" pitchFamily="34" charset="0"/>
                        </a:rPr>
                        <a:t>10VG/5</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Mmes Hélène Durussel et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Antonella </a:t>
                      </a:r>
                      <a:r>
                        <a:rPr kumimoji="0" lang="fr-CH" sz="1800" b="1" i="0" u="none" strike="noStrike" cap="none" normalizeH="0" baseline="0" dirty="0" err="1">
                          <a:ln>
                            <a:noFill/>
                          </a:ln>
                          <a:solidFill>
                            <a:schemeClr val="tx1"/>
                          </a:solidFill>
                          <a:effectLst/>
                          <a:latin typeface="Century Gothic" pitchFamily="34" charset="0"/>
                        </a:rPr>
                        <a:t>Tarchini</a:t>
                      </a:r>
                      <a:endParaRPr kumimoji="0" lang="fr-CH" sz="1800" b="1" i="0" u="none" strike="noStrike" cap="none" normalizeH="0" baseline="0" dirty="0">
                        <a:ln>
                          <a:noFill/>
                        </a:ln>
                        <a:solidFill>
                          <a:schemeClr val="tx1"/>
                        </a:solidFill>
                        <a:effectLst/>
                        <a:latin typeface="Century Gothic" pitchFamily="34" charset="0"/>
                      </a:endParaRP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A410</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72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a:ln>
                            <a:noFill/>
                          </a:ln>
                          <a:solidFill>
                            <a:schemeClr val="tx1"/>
                          </a:solidFill>
                          <a:effectLst/>
                          <a:latin typeface="Century Gothic" pitchFamily="34" charset="0"/>
                        </a:rPr>
                        <a:t>10VG/6</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CH" sz="1800" b="1" i="0" u="none" strike="noStrike" cap="none" normalizeH="0" baseline="0" dirty="0">
                          <a:ln>
                            <a:noFill/>
                          </a:ln>
                          <a:solidFill>
                            <a:schemeClr val="tx1"/>
                          </a:solidFill>
                          <a:effectLst/>
                          <a:latin typeface="Century Gothic" pitchFamily="34" charset="0"/>
                        </a:rPr>
                        <a:t>Mme Sandra Joye</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A414</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872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10VG/7</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 Luc Matthey-Doret</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A306</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094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a:ln>
                            <a:noFill/>
                          </a:ln>
                          <a:solidFill>
                            <a:schemeClr val="tx1"/>
                          </a:solidFill>
                          <a:effectLst/>
                          <a:latin typeface="Century Gothic" pitchFamily="34" charset="0"/>
                        </a:rPr>
                        <a:t>10VG/8</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 Sonia Jou</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A316</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094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a:ln>
                            <a:noFill/>
                          </a:ln>
                          <a:solidFill>
                            <a:schemeClr val="tx1"/>
                          </a:solidFill>
                          <a:effectLst/>
                          <a:latin typeface="Century Gothic" pitchFamily="34" charset="0"/>
                        </a:rPr>
                        <a:t>10VG/9</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 Sandra </a:t>
                      </a:r>
                      <a:r>
                        <a:rPr kumimoji="0" lang="fr-CH" sz="1800" b="1" i="0" u="none" strike="noStrike" cap="none" normalizeH="0" baseline="0" dirty="0" err="1">
                          <a:ln>
                            <a:noFill/>
                          </a:ln>
                          <a:solidFill>
                            <a:schemeClr val="tx1"/>
                          </a:solidFill>
                          <a:effectLst/>
                          <a:latin typeface="Century Gothic" pitchFamily="34" charset="0"/>
                        </a:rPr>
                        <a:t>Melcarne</a:t>
                      </a:r>
                      <a:endParaRPr kumimoji="0" lang="fr-CH" sz="1800" b="1" i="0" u="none" strike="noStrike" cap="none" normalizeH="0" baseline="0" dirty="0">
                        <a:ln>
                          <a:noFill/>
                        </a:ln>
                        <a:solidFill>
                          <a:schemeClr val="tx1"/>
                        </a:solidFill>
                        <a:effectLst/>
                        <a:latin typeface="Century Gothic" pitchFamily="34" charset="0"/>
                      </a:endParaRP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A305</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93075892"/>
                  </a:ext>
                </a:extLst>
              </a:tr>
              <a:tr h="5094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10VG/10</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Mme Lucy Schüpbach et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M. Emmanuel Fivat</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fr-CH" sz="1800" b="1" i="0" u="none" strike="noStrike" cap="none" normalizeH="0" baseline="0" dirty="0">
                          <a:ln>
                            <a:noFill/>
                          </a:ln>
                          <a:solidFill>
                            <a:schemeClr val="tx1"/>
                          </a:solidFill>
                          <a:effectLst/>
                          <a:latin typeface="Century Gothic" pitchFamily="34" charset="0"/>
                        </a:rPr>
                        <a:t>A302</a:t>
                      </a:r>
                    </a:p>
                  </a:txBody>
                  <a:tcPr marL="89316" marR="89316"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33876807"/>
                  </a:ext>
                </a:extLst>
              </a:tr>
            </a:tbl>
          </a:graphicData>
        </a:graphic>
      </p:graphicFrame>
      <p:sp>
        <p:nvSpPr>
          <p:cNvPr id="27689"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a:spcBef>
                <a:spcPct val="20000"/>
              </a:spcBef>
              <a:buClr>
                <a:schemeClr val="accent1"/>
              </a:buClr>
              <a:buSzPct val="80000"/>
              <a:buFont typeface="Wingdings 2" pitchFamily="18" charset="2"/>
              <a:buChar char=""/>
              <a:defRPr sz="3000">
                <a:solidFill>
                  <a:schemeClr val="tx1"/>
                </a:solidFill>
                <a:latin typeface="Century Gothic" pitchFamily="34" charset="0"/>
              </a:defRPr>
            </a:lvl1pPr>
            <a:lvl2pPr marL="742950" indent="-285750">
              <a:spcBef>
                <a:spcPct val="20000"/>
              </a:spcBef>
              <a:buClr>
                <a:schemeClr val="accent1"/>
              </a:buClr>
              <a:buSzPct val="95000"/>
              <a:buFont typeface="Verdana" pitchFamily="34" charset="0"/>
              <a:buChar char="›"/>
              <a:defRPr sz="2600">
                <a:solidFill>
                  <a:schemeClr val="tx1"/>
                </a:solidFill>
                <a:latin typeface="Century Gothic" pitchFamily="34" charset="0"/>
              </a:defRPr>
            </a:lvl2pPr>
            <a:lvl3pPr marL="1143000" indent="-228600">
              <a:spcBef>
                <a:spcPct val="20000"/>
              </a:spcBef>
              <a:buClr>
                <a:schemeClr val="accent1"/>
              </a:buClr>
              <a:buFont typeface="Wingdings 2" pitchFamily="18" charset="2"/>
              <a:buChar char=""/>
              <a:defRPr sz="2400">
                <a:solidFill>
                  <a:schemeClr val="tx1"/>
                </a:solidFill>
                <a:latin typeface="Century Gothic" pitchFamily="34" charset="0"/>
              </a:defRPr>
            </a:lvl3pPr>
            <a:lvl4pPr marL="1600200" indent="-228600">
              <a:spcBef>
                <a:spcPct val="20000"/>
              </a:spcBef>
              <a:buClr>
                <a:schemeClr val="accent1"/>
              </a:buClr>
              <a:buFont typeface="Wingdings 2" pitchFamily="18" charset="2"/>
              <a:buChar char=""/>
              <a:defRPr sz="2000">
                <a:solidFill>
                  <a:schemeClr val="tx1"/>
                </a:solidFill>
                <a:latin typeface="Century Gothic" pitchFamily="34" charset="0"/>
              </a:defRPr>
            </a:lvl4pPr>
            <a:lvl5pPr marL="2057400" indent="-228600">
              <a:spcBef>
                <a:spcPct val="20000"/>
              </a:spcBef>
              <a:buClr>
                <a:srgbClr val="FEBE8C"/>
              </a:buClr>
              <a:buFont typeface="Wingdings 2" pitchFamily="18" charset="2"/>
              <a:buChar char=""/>
              <a:defRPr sz="1900">
                <a:solidFill>
                  <a:schemeClr val="tx1"/>
                </a:solidFill>
                <a:latin typeface="Century Gothic" pitchFamily="34" charset="0"/>
              </a:defRPr>
            </a:lvl5pPr>
            <a:lvl6pPr marL="25146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6pPr>
            <a:lvl7pPr marL="29718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7pPr>
            <a:lvl8pPr marL="34290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8pPr>
            <a:lvl9pPr marL="3886200" indent="-228600" eaLnBrk="0" fontAlgn="base" hangingPunct="0">
              <a:spcBef>
                <a:spcPct val="20000"/>
              </a:spcBef>
              <a:spcAft>
                <a:spcPct val="0"/>
              </a:spcAft>
              <a:buClr>
                <a:srgbClr val="FEBE8C"/>
              </a:buClr>
              <a:buFont typeface="Wingdings 2" pitchFamily="18" charset="2"/>
              <a:buChar char=""/>
              <a:defRPr sz="1900">
                <a:solidFill>
                  <a:schemeClr val="tx1"/>
                </a:solidFill>
                <a:latin typeface="Century Gothic" pitchFamily="34" charset="0"/>
              </a:defRPr>
            </a:lvl9pPr>
          </a:lstStyle>
          <a:p>
            <a:pPr>
              <a:spcBef>
                <a:spcPct val="0"/>
              </a:spcBef>
              <a:buClrTx/>
              <a:buSzTx/>
              <a:buFontTx/>
              <a:buNone/>
            </a:pPr>
            <a:fld id="{0CD88AA5-CF7B-40EF-9B78-276D207DEA65}" type="slidenum">
              <a:rPr lang="fr-CH" altLang="fr-FR" sz="1400" smtClean="0">
                <a:latin typeface="Arial" pitchFamily="34" charset="0"/>
              </a:rPr>
              <a:pPr>
                <a:spcBef>
                  <a:spcPct val="0"/>
                </a:spcBef>
                <a:buClrTx/>
                <a:buSzTx/>
                <a:buFontTx/>
                <a:buNone/>
              </a:pPr>
              <a:t>22</a:t>
            </a:fld>
            <a:endParaRPr lang="fr-CH" altLang="fr-FR" sz="1400">
              <a:latin typeface="Arial" pitchFamily="34" charset="0"/>
            </a:endParaRPr>
          </a:p>
        </p:txBody>
      </p:sp>
    </p:spTree>
    <p:extLst>
      <p:ext uri="{BB962C8B-B14F-4D97-AF65-F5344CB8AC3E}">
        <p14:creationId xmlns:p14="http://schemas.microsoft.com/office/powerpoint/2010/main" val="85131789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ustin">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Ville de Prilly">
  <a:themeElements>
    <a:clrScheme name="Essentie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xécutif">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850</TotalTime>
  <Words>1579</Words>
  <Application>Microsoft Office PowerPoint</Application>
  <PresentationFormat>Affichage à l'écran (4:3)</PresentationFormat>
  <Paragraphs>232</Paragraphs>
  <Slides>22</Slides>
  <Notes>3</Notes>
  <HiddenSlides>0</HiddenSlides>
  <MMClips>0</MMClips>
  <ScaleCrop>false</ScaleCrop>
  <HeadingPairs>
    <vt:vector size="8" baseType="variant">
      <vt:variant>
        <vt:lpstr>Polices utilisées</vt:lpstr>
      </vt:variant>
      <vt:variant>
        <vt:i4>8</vt:i4>
      </vt:variant>
      <vt:variant>
        <vt:lpstr>Thème</vt:lpstr>
      </vt:variant>
      <vt:variant>
        <vt:i4>2</vt:i4>
      </vt:variant>
      <vt:variant>
        <vt:lpstr>Serveurs OLE incorporés</vt:lpstr>
      </vt:variant>
      <vt:variant>
        <vt:i4>1</vt:i4>
      </vt:variant>
      <vt:variant>
        <vt:lpstr>Titres des diapositives</vt:lpstr>
      </vt:variant>
      <vt:variant>
        <vt:i4>22</vt:i4>
      </vt:variant>
    </vt:vector>
  </HeadingPairs>
  <TitlesOfParts>
    <vt:vector size="33" baseType="lpstr">
      <vt:lpstr>Arabic Typesetting</vt:lpstr>
      <vt:lpstr>Arial</vt:lpstr>
      <vt:lpstr>Calibri</vt:lpstr>
      <vt:lpstr>Century Gothic</vt:lpstr>
      <vt:lpstr>Courier New</vt:lpstr>
      <vt:lpstr>Gill Sans MT</vt:lpstr>
      <vt:lpstr>Verdana</vt:lpstr>
      <vt:lpstr>Wingdings 2</vt:lpstr>
      <vt:lpstr>Austin</vt:lpstr>
      <vt:lpstr>Ville de Prilly</vt:lpstr>
      <vt:lpstr>Acrobat Document</vt:lpstr>
      <vt:lpstr>Établissement  primaire et secondaire de Prilly</vt:lpstr>
      <vt:lpstr>Déroulement de la soirée</vt:lpstr>
      <vt:lpstr>Présentation PowerPoint</vt:lpstr>
      <vt:lpstr>Présentation PowerPoint</vt:lpstr>
      <vt:lpstr>Présentation PowerPoint</vt:lpstr>
      <vt:lpstr>Présentation PowerPoint</vt:lpstr>
      <vt:lpstr>Présentation PowerPoint</vt:lpstr>
      <vt:lpstr>Réseau santé-prévention</vt:lpstr>
      <vt:lpstr>Présentation PowerPoint</vt:lpstr>
      <vt:lpstr>5. Demandes de congé</vt:lpstr>
      <vt:lpstr>Congé joker : modalités ​</vt:lpstr>
      <vt:lpstr>Congé joker : toujours possible, sauf</vt:lpstr>
      <vt:lpstr>Congé joker : rappel</vt:lpstr>
      <vt:lpstr>Présentation PowerPoint</vt:lpstr>
      <vt:lpstr>Présentation PowerPoint</vt:lpstr>
      <vt:lpstr>Présentation PowerPoint</vt:lpstr>
      <vt:lpstr>Service Jeunesse, Sport et Cohésion sociale </vt:lpstr>
      <vt:lpstr>L’action jeunesse communale de Prilly</vt:lpstr>
      <vt:lpstr>Le parascolaire du midi</vt:lpstr>
      <vt:lpstr>Présentation PowerPoint</vt:lpstr>
      <vt:lpstr>En cas de questions</vt:lpstr>
      <vt:lpstr>Classes de 10e</vt:lpstr>
    </vt:vector>
  </TitlesOfParts>
  <Company>Etat de Vaud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Établissement  primaire et secondaire de Prilly</dc:title>
  <dc:creator>CORDAY Sylvain</dc:creator>
  <cp:lastModifiedBy>Sylvain Corday</cp:lastModifiedBy>
  <cp:revision>57</cp:revision>
  <cp:lastPrinted>2020-09-29T16:51:19Z</cp:lastPrinted>
  <dcterms:created xsi:type="dcterms:W3CDTF">2020-09-25T13:07:07Z</dcterms:created>
  <dcterms:modified xsi:type="dcterms:W3CDTF">2026-09-22T16:05:42Z</dcterms:modified>
</cp:coreProperties>
</file>